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4BFD3-9658-4636-B5EC-B036F9E9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57727"/>
            <a:ext cx="10993549" cy="183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스크립트 언어 </a:t>
            </a: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ko-KR" altLang="en-US" dirty="0"/>
              <a:t>지역 미세먼지 측정 현황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917765-D54E-448E-9317-C3C24B821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게임공학과 </a:t>
            </a:r>
            <a:endParaRPr lang="en-US" altLang="ko-KR" sz="4000" dirty="0"/>
          </a:p>
          <a:p>
            <a:r>
              <a:rPr lang="en-US" altLang="ko-KR" sz="4000" dirty="0"/>
              <a:t>2018182048 </a:t>
            </a:r>
            <a:r>
              <a:rPr lang="ko-KR" altLang="en-US" sz="4000" dirty="0"/>
              <a:t>유형균</a:t>
            </a:r>
          </a:p>
        </p:txBody>
      </p:sp>
    </p:spTree>
    <p:extLst>
      <p:ext uri="{BB962C8B-B14F-4D97-AF65-F5344CB8AC3E}">
        <p14:creationId xmlns:p14="http://schemas.microsoft.com/office/powerpoint/2010/main" val="114788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596B-9ED2-44BF-9CDB-391ED08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할 기능의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997AE-CA34-460F-8AFE-C81B29BA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 검색</a:t>
            </a:r>
            <a:endParaRPr lang="en-US" altLang="ko-KR" dirty="0"/>
          </a:p>
          <a:p>
            <a:r>
              <a:rPr lang="ko-KR" altLang="en-US" dirty="0"/>
              <a:t>미세먼지 그래프 인용</a:t>
            </a:r>
            <a:endParaRPr lang="en-US" altLang="ko-KR" dirty="0"/>
          </a:p>
          <a:p>
            <a:r>
              <a:rPr lang="ko-KR" altLang="en-US" dirty="0"/>
              <a:t>검색한 위치를 지도와 연동</a:t>
            </a:r>
            <a:endParaRPr lang="en-US" altLang="ko-KR" dirty="0"/>
          </a:p>
          <a:p>
            <a:r>
              <a:rPr lang="ko-KR" altLang="en-US" dirty="0"/>
              <a:t>실시간 미세먼지 정보 갱신</a:t>
            </a:r>
            <a:endParaRPr lang="en-US" altLang="ko-KR" dirty="0"/>
          </a:p>
          <a:p>
            <a:r>
              <a:rPr lang="ko-KR" altLang="en-US" dirty="0"/>
              <a:t>해당 정보를 메일로 공유</a:t>
            </a:r>
          </a:p>
        </p:txBody>
      </p:sp>
    </p:spTree>
    <p:extLst>
      <p:ext uri="{BB962C8B-B14F-4D97-AF65-F5344CB8AC3E}">
        <p14:creationId xmlns:p14="http://schemas.microsoft.com/office/powerpoint/2010/main" val="582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E269-BB45-4155-8B4D-3B57BFE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CFCEB-00DE-44EF-A026-607AD310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/>
              <a:t>1</a:t>
            </a:r>
            <a:r>
              <a:rPr lang="ko-KR" altLang="en-US" strike="sngStrike" dirty="0"/>
              <a:t>주차</a:t>
            </a:r>
            <a:r>
              <a:rPr lang="en-US" altLang="ko-KR" strike="sngStrike" dirty="0"/>
              <a:t>	:	</a:t>
            </a:r>
            <a:r>
              <a:rPr lang="ko-KR" altLang="en-US" strike="sngStrike" dirty="0"/>
              <a:t>기획</a:t>
            </a:r>
            <a:r>
              <a:rPr lang="en-US" altLang="ko-KR" strike="sngStrike" dirty="0"/>
              <a:t>, </a:t>
            </a:r>
            <a:r>
              <a:rPr lang="en-US" altLang="ko-KR" strike="sngStrike" dirty="0" err="1"/>
              <a:t>OpenAPI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조사</a:t>
            </a:r>
            <a:endParaRPr lang="en-US" altLang="ko-KR" strike="sngStrike" dirty="0"/>
          </a:p>
          <a:p>
            <a:r>
              <a:rPr lang="en-US" altLang="ko-KR" strike="sngStrike" dirty="0"/>
              <a:t>2</a:t>
            </a:r>
            <a:r>
              <a:rPr lang="ko-KR" altLang="en-US" strike="sngStrike" dirty="0"/>
              <a:t>주차</a:t>
            </a:r>
            <a:r>
              <a:rPr lang="en-US" altLang="ko-KR" strike="sngStrike" dirty="0"/>
              <a:t>	:	</a:t>
            </a:r>
            <a:r>
              <a:rPr lang="en-US" altLang="ko-KR" strike="sngStrike" dirty="0" err="1"/>
              <a:t>OpenAPI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종목 정보 받기</a:t>
            </a:r>
            <a:endParaRPr lang="en-US" altLang="ko-KR" strike="sngStrike" dirty="0"/>
          </a:p>
          <a:p>
            <a:r>
              <a:rPr lang="en-US" altLang="ko-KR" strike="sngStrike" dirty="0"/>
              <a:t>3</a:t>
            </a:r>
            <a:r>
              <a:rPr lang="ko-KR" altLang="en-US" strike="sngStrike" dirty="0"/>
              <a:t>주차</a:t>
            </a:r>
            <a:r>
              <a:rPr lang="en-US" altLang="ko-KR" strike="sngStrike" dirty="0"/>
              <a:t>	:	</a:t>
            </a:r>
            <a:r>
              <a:rPr lang="ko-KR" altLang="en-US" strike="sngStrike" dirty="0"/>
              <a:t>기획 발표</a:t>
            </a:r>
            <a:endParaRPr lang="en-US" altLang="ko-KR" strike="sngStrike" dirty="0"/>
          </a:p>
          <a:p>
            <a:r>
              <a:rPr lang="en-US" altLang="ko-KR" strike="sngStrike" dirty="0"/>
              <a:t>4</a:t>
            </a:r>
            <a:r>
              <a:rPr lang="ko-KR" altLang="en-US" strike="sngStrike" dirty="0"/>
              <a:t>주차</a:t>
            </a:r>
            <a:r>
              <a:rPr lang="en-US" altLang="ko-KR" strike="sngStrike" dirty="0"/>
              <a:t>	:	</a:t>
            </a:r>
            <a:r>
              <a:rPr lang="ko-KR" altLang="en-US" strike="sngStrike" dirty="0"/>
              <a:t>정보 검색 및 기록</a:t>
            </a:r>
            <a:endParaRPr lang="en-US" altLang="ko-KR" strike="sngStrike" dirty="0"/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  <a:r>
              <a:rPr lang="en-US" altLang="ko-KR" dirty="0">
                <a:solidFill>
                  <a:srgbClr val="FF0000"/>
                </a:solidFill>
              </a:rPr>
              <a:t>	:	</a:t>
            </a:r>
            <a:r>
              <a:rPr lang="ko-KR" altLang="en-US" dirty="0">
                <a:solidFill>
                  <a:srgbClr val="FF0000"/>
                </a:solidFill>
              </a:rPr>
              <a:t>결과 출력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중간 발표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	:	g-mail</a:t>
            </a:r>
            <a:r>
              <a:rPr lang="ko-KR" altLang="en-US" dirty="0"/>
              <a:t>과 연동 및 지도 연동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36837604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2503</TotalTime>
  <Words>97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분할</vt:lpstr>
      <vt:lpstr>스크립트 언어 텀 프로젝트 지역 미세먼지 측정 현황</vt:lpstr>
      <vt:lpstr>구현 할 기능의 목록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 프로젝트 지역 미세먼지 측정 현황</dc:title>
  <dc:creator>유 형균</dc:creator>
  <cp:lastModifiedBy>유 형균</cp:lastModifiedBy>
  <cp:revision>5</cp:revision>
  <dcterms:created xsi:type="dcterms:W3CDTF">2020-05-26T12:19:15Z</dcterms:created>
  <dcterms:modified xsi:type="dcterms:W3CDTF">2020-06-23T06:35:46Z</dcterms:modified>
</cp:coreProperties>
</file>