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63" r:id="rId4"/>
    <p:sldId id="261" r:id="rId5"/>
    <p:sldId id="264" r:id="rId6"/>
    <p:sldId id="272" r:id="rId7"/>
    <p:sldId id="273" r:id="rId8"/>
    <p:sldId id="265" r:id="rId9"/>
    <p:sldId id="267" r:id="rId10"/>
    <p:sldId id="278" r:id="rId11"/>
    <p:sldId id="269" r:id="rId12"/>
  </p:sldIdLst>
  <p:sldSz cx="12192000" cy="6858000"/>
  <p:notesSz cx="6858000" cy="9144000"/>
  <p:embeddedFontLst>
    <p:embeddedFont>
      <p:font typeface="맑은 고딕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F3F3F"/>
    <a:srgbClr val="FFC904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2196" y="-1176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dPt>
            <c:idx val="0"/>
            <c:spPr>
              <a:solidFill>
                <a:srgbClr val="FFC904"/>
              </a:solidFill>
              <a:ln w="19050">
                <a:solidFill>
                  <a:srgbClr val="FFC904"/>
                </a:solidFill>
              </a:ln>
              <a:effectLst/>
            </c:spPr>
          </c:dPt>
          <c:dPt>
            <c:idx val="1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bg2">
                    <a:lumMod val="50000"/>
                  </a:schemeClr>
                </a:solidFill>
              </a:ln>
              <a:effectLst/>
            </c:spPr>
          </c:dPt>
          <c:dPt>
            <c:idx val="2"/>
            <c:spPr>
              <a:solidFill>
                <a:srgbClr val="3F3F3F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</c:dPt>
          <c:dPt>
            <c:idx val="3"/>
            <c:spPr>
              <a:solidFill>
                <a:schemeClr val="accent1">
                  <a:alpha val="74118"/>
                </a:schemeClr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4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c:spPr>
          </c:dPt>
          <c:dPt>
            <c:idx val="5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dPt>
          <c:dPt>
            <c:idx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dPt>
          <c:dPt>
            <c:idx val="7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dPt>
          <c:cat>
            <c:strRef>
              <c:f>Sheet1!$A$2:$A$9</c:f>
              <c:strCache>
                <c:ptCount val="8"/>
                <c:pt idx="0">
                  <c:v>맵툴</c:v>
                </c:pt>
                <c:pt idx="1">
                  <c:v>오브젝트툴</c:v>
                </c:pt>
                <c:pt idx="2">
                  <c:v>카메라</c:v>
                </c:pt>
                <c:pt idx="3">
                  <c:v>애니메이션</c:v>
                </c:pt>
                <c:pt idx="4">
                  <c:v>UI</c:v>
                </c:pt>
                <c:pt idx="5">
                  <c:v>AI</c:v>
                </c:pt>
                <c:pt idx="6">
                  <c:v>물리</c:v>
                </c:pt>
                <c:pt idx="7">
                  <c:v>최적화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15</c:v>
                </c:pt>
                <c:pt idx="1">
                  <c:v>15</c:v>
                </c:pt>
                <c:pt idx="2">
                  <c:v>20</c:v>
                </c:pt>
                <c:pt idx="3">
                  <c:v>20</c:v>
                </c:pt>
                <c:pt idx="4">
                  <c:v>5</c:v>
                </c:pt>
                <c:pt idx="5">
                  <c:v>10</c:v>
                </c:pt>
                <c:pt idx="6">
                  <c:v>10</c:v>
                </c:pt>
                <c:pt idx="7">
                  <c:v>5</c:v>
                </c:pt>
              </c:numCache>
            </c:numRef>
          </c:val>
        </c:ser>
        <c:firstSliceAng val="0"/>
        <c:holeSize val="71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="" xmlns:p14="http://schemas.microsoft.com/office/powerpoint/2010/main" val="24154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43999" y="2620564"/>
            <a:ext cx="592502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Game </a:t>
            </a:r>
            <a:r>
              <a:rPr lang="en-US" altLang="ko-KR" sz="35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Programimg</a:t>
            </a:r>
            <a:r>
              <a:rPr lang="ko-KR" altLang="en-US" sz="3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기획</a:t>
            </a:r>
            <a:endParaRPr lang="ko-KR" altLang="en-US" sz="3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8229" y="2649592"/>
            <a:ext cx="0" cy="1558817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673771" y="2649592"/>
            <a:ext cx="0" cy="1558817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203024" y="3837188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양형배</a:t>
            </a:r>
            <a:endParaRPr lang="en-US" altLang="ko-KR" sz="25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6745" y="3208384"/>
            <a:ext cx="23407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 – Strikers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33223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00704" y="696684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Play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0607" y="1243120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 – Strikers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56081" y="2015433"/>
            <a:ext cx="141577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일정표</a:t>
            </a:r>
            <a:endParaRPr lang="en-US" altLang="ko-KR" sz="3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3018972" y="449942"/>
          <a:ext cx="8882739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913"/>
                <a:gridCol w="2960913"/>
                <a:gridCol w="2960913"/>
              </a:tblGrid>
              <a:tr h="46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수집 및 </a:t>
                      </a:r>
                      <a:r>
                        <a:rPr lang="ko-KR" altLang="en-US" dirty="0" err="1" smtClean="0"/>
                        <a:t>스크롤링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리소스 수집과 </a:t>
                      </a:r>
                      <a:r>
                        <a:rPr lang="ko-KR" altLang="en-US" sz="1500" dirty="0" err="1" smtClean="0"/>
                        <a:t>통맵을</a:t>
                      </a:r>
                      <a:r>
                        <a:rPr lang="ko-KR" altLang="en-US" sz="1500" dirty="0" smtClean="0"/>
                        <a:t> 통한 </a:t>
                      </a:r>
                      <a:r>
                        <a:rPr lang="ko-KR" altLang="en-US" sz="1500" dirty="0" err="1" smtClean="0"/>
                        <a:t>스크롤링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아군과 적군의 비행기의 </a:t>
                      </a:r>
                      <a:r>
                        <a:rPr lang="ko-KR" altLang="en-US" sz="1500" dirty="0" err="1" smtClean="0"/>
                        <a:t>움직힘</a:t>
                      </a:r>
                      <a:r>
                        <a:rPr lang="ko-KR" altLang="en-US" sz="1500" dirty="0" smtClean="0"/>
                        <a:t> 애니메이션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플레이어 총알 및</a:t>
                      </a:r>
                      <a:r>
                        <a:rPr lang="ko-KR" altLang="en-US" baseline="0" dirty="0" smtClean="0"/>
                        <a:t> 충돌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총알의 발사속도와 </a:t>
                      </a:r>
                      <a:r>
                        <a:rPr lang="en-US" altLang="ko-KR" sz="1500" dirty="0" smtClean="0"/>
                        <a:t>WINCX,</a:t>
                      </a:r>
                      <a:r>
                        <a:rPr lang="en-US" altLang="ko-KR" sz="1500" baseline="0" dirty="0" smtClean="0"/>
                        <a:t> WINCY</a:t>
                      </a:r>
                      <a:r>
                        <a:rPr lang="ko-KR" altLang="en-US" sz="1500" baseline="0" dirty="0" smtClean="0"/>
                        <a:t>이상의 총알삭제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플레이어의 총알점검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및 폭탄구현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r>
                        <a:rPr lang="ko-KR" altLang="en-US" dirty="0" smtClean="0"/>
                        <a:t>와 최적화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플레이어의 목숨과 폭탄추가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en-US" altLang="ko-KR" sz="1500" baseline="0" dirty="0" smtClean="0"/>
                        <a:t>UI</a:t>
                      </a:r>
                      <a:r>
                        <a:rPr lang="ko-KR" altLang="en-US" sz="1500" baseline="0" dirty="0" smtClean="0"/>
                        <a:t>제작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이펙트효과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충돌 된 지점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ko-KR" altLang="en-US" sz="1500" baseline="0" dirty="0" err="1" smtClean="0"/>
                        <a:t>이펙트</a:t>
                      </a:r>
                      <a:r>
                        <a:rPr lang="ko-KR" altLang="en-US" sz="1500" baseline="0" dirty="0" smtClean="0"/>
                        <a:t> 형성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세밀한 </a:t>
                      </a:r>
                      <a:r>
                        <a:rPr lang="ko-KR" altLang="en-US" dirty="0" err="1" smtClean="0"/>
                        <a:t>이펙트효과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충돌 되었을 때 재가 날리는 </a:t>
                      </a:r>
                      <a:r>
                        <a:rPr lang="ko-KR" altLang="en-US" sz="1500" dirty="0" err="1" smtClean="0"/>
                        <a:t>이펙트</a:t>
                      </a:r>
                      <a:r>
                        <a:rPr lang="ko-KR" altLang="en-US" sz="1500" dirty="0" smtClean="0"/>
                        <a:t> 형성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중간보스 </a:t>
                      </a:r>
                      <a:r>
                        <a:rPr lang="ko-KR" altLang="en-US" dirty="0" err="1" smtClean="0"/>
                        <a:t>프로토타입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중간보스의 이미지와 움직임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탄막 형성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Stage1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최종보스 및 탄막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최종보스의 이미지와 움직임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탄막형성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Stage2 </a:t>
                      </a:r>
                      <a:r>
                        <a:rPr lang="ko-KR" altLang="en-US" dirty="0" smtClean="0"/>
                        <a:t>시행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Stage</a:t>
                      </a:r>
                      <a:r>
                        <a:rPr lang="en-US" altLang="ko-KR" sz="1500" baseline="0" dirty="0" smtClean="0"/>
                        <a:t> 1</a:t>
                      </a:r>
                      <a:r>
                        <a:rPr lang="ko-KR" altLang="en-US" sz="1500" baseline="0" dirty="0" smtClean="0"/>
                        <a:t>보다는 좀더 빠른 탄막과 총알로 난이도 상승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 마무리 및 최적화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여러가지</a:t>
                      </a:r>
                      <a:r>
                        <a:rPr lang="ko-KR" altLang="en-US" sz="1500" dirty="0" smtClean="0"/>
                        <a:t> 버그 수정 및 마무리와 최적화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858024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487309" y="610449"/>
            <a:ext cx="5428089" cy="1451096"/>
            <a:chOff x="2660111" y="2649592"/>
            <a:chExt cx="5428089" cy="1451096"/>
          </a:xfrm>
        </p:grpSpPr>
        <p:sp>
          <p:nvSpPr>
            <p:cNvPr id="4" name="직사각형 3"/>
            <p:cNvSpPr/>
            <p:nvPr/>
          </p:nvSpPr>
          <p:spPr>
            <a:xfrm>
              <a:off x="2660111" y="2649592"/>
              <a:ext cx="35279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660111" y="3244679"/>
              <a:ext cx="54280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2D Game </a:t>
              </a:r>
              <a:r>
                <a:rPr lang="en-US" altLang="ko-KR" sz="32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Programimg</a:t>
              </a:r>
              <a:r>
                <a:rPr lang="ko-KR" altLang="en-US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기획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718167" y="3623634"/>
              <a:ext cx="227017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1945 - Strikers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096" y="916668"/>
            <a:ext cx="3880304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382875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926977" y="1927524"/>
            <a:ext cx="2877711" cy="2767477"/>
            <a:chOff x="1112856" y="1927524"/>
            <a:chExt cx="2877711" cy="2767477"/>
          </a:xfrm>
        </p:grpSpPr>
        <p:sp>
          <p:nvSpPr>
            <p:cNvPr id="24" name="직사각형 23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1858143" y="3574151"/>
              <a:ext cx="13244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Game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12856" y="4110226"/>
              <a:ext cx="28777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기반이 될 게임과</a:t>
              </a:r>
              <a:endPara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만들어야 할 </a:t>
              </a:r>
              <a:r>
                <a:rPr lang="ko-KR" altLang="en-US" sz="1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컨텐츠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및 리소스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677471" y="1927524"/>
            <a:ext cx="2672526" cy="2521256"/>
            <a:chOff x="1215449" y="1927524"/>
            <a:chExt cx="2672526" cy="2521256"/>
          </a:xfrm>
        </p:grpSpPr>
        <p:sp>
          <p:nvSpPr>
            <p:cNvPr id="51" name="직사각형 50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1625919" y="3574151"/>
              <a:ext cx="19127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215449" y="4110226"/>
              <a:ext cx="2672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게임에 들어갈 기능들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충돌</a:t>
              </a:r>
              <a:endPara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8213338" y="1927524"/>
            <a:ext cx="2029723" cy="2535770"/>
            <a:chOff x="1538835" y="1927524"/>
            <a:chExt cx="2029723" cy="2535770"/>
          </a:xfrm>
        </p:grpSpPr>
        <p:sp>
          <p:nvSpPr>
            <p:cNvPr id="56" name="직사각형 55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1538835" y="3574151"/>
              <a:ext cx="20297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Role Play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683523" y="4124740"/>
              <a:ext cx="17363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시간배분 및 일정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5846952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0061519" y="5083632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258173" y="5532623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기반이 될 게임과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만들어야 할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컨텐츠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및 리소스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4170" y="0"/>
            <a:ext cx="33527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3640" y="0"/>
            <a:ext cx="42481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816301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1956" y="69668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2080" y="1199578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1945 - Strikers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368" y="3766455"/>
            <a:ext cx="307808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 – Strikers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40296" y="4387134"/>
            <a:ext cx="2236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PC, Android and so on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66102" y="4736978"/>
            <a:ext cx="7372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컨셉으로 구현하여 진중한 원작을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다이나믹하게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연출한 슈팅 액션 게임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이번 프로젝트에서는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게임의 첫 프롤로그를 목표로 제작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88830" y="5841325"/>
            <a:ext cx="5922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 동영상 링크</a:t>
            </a:r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smtClean="0"/>
              <a:t>https://www.youtube.com/watch?v=lbikzHecUyU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0532" y="463324"/>
            <a:ext cx="21526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9570" y="493484"/>
            <a:ext cx="2071914" cy="306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08457" y="478972"/>
            <a:ext cx="2191657" cy="3062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554786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785753" y="5083632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360765" y="5532623"/>
            <a:ext cx="2672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게임에 들어갈 기능들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충돌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420" y="1397227"/>
            <a:ext cx="51720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48343" y="5602514"/>
            <a:ext cx="621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출저</a:t>
            </a:r>
            <a:r>
              <a:rPr lang="ko-KR" altLang="en-US" dirty="0" smtClean="0"/>
              <a:t> 이미지 </a:t>
            </a:r>
            <a:r>
              <a:rPr lang="en-US" altLang="ko-KR" dirty="0" smtClean="0"/>
              <a:t>: http://blog.naver.com/dibain/220731632197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695330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00704" y="682170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9638" y="1199578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 – Strikers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13828" y="695780"/>
            <a:ext cx="1794082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전투기의 폭탄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4" descr="레고 반지의 제왕 프롤로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레고 반지의 제왕 프롤로그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652439" y="1095890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전투기의 폭탄 종류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가지 구현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폭탄 투하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상태일때의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플레이어 무적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40478" y="3142124"/>
            <a:ext cx="1794082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역동적인 폭발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60464" y="3542234"/>
            <a:ext cx="3961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폭발의 사운드와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타격감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충돌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그리고 자연스러운 폭발이미지 구현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47278" y="5091903"/>
            <a:ext cx="1794081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어려운 난이도</a:t>
            </a:r>
            <a:endParaRPr lang="en-US" altLang="ko-KR" sz="20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탄막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33436" y="5854863"/>
            <a:ext cx="4839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쉽지않은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탄막을 형성하여 플레이어의 경쟁심 유발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4858" y="1669142"/>
            <a:ext cx="4064000" cy="319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03200"/>
            <a:ext cx="2895826" cy="279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7264" y="4223657"/>
            <a:ext cx="2461078" cy="263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716377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00704" y="682170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2080" y="1199578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1945 - Strikers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012863" y="695780"/>
            <a:ext cx="441147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4" descr="레고 반지의 제왕 프롤로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레고 반지의 제왕 프롤로그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12863" y="1095890"/>
            <a:ext cx="5719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플레이어의 하트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HP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와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폭탄갯수를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 간결하고 명확하게 표현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.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16383" y="2605105"/>
            <a:ext cx="2377574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위성객체 및 아이템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11485" y="3077776"/>
            <a:ext cx="42370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위성객체는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일반 아이템 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4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개이상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획득시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 하나씩 늘어남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rial" panose="020B0604020202020204" pitchFamily="34" charset="0"/>
            </a:endParaRPr>
          </a:p>
          <a:p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*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일반아이템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획득시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 미사일 범위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한줄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 추가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.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30544" y="4358743"/>
            <a:ext cx="1210589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충돌처리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83121" y="4845939"/>
            <a:ext cx="3685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구 충돌로 하여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Distace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를 구한 다음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Distance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n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이하일때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충돌하는 방식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,</a:t>
            </a: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충돌 시 충돌지점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이펙트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효과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8830" y="556759"/>
            <a:ext cx="1038225" cy="162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3409" y="1153432"/>
            <a:ext cx="1228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4366" y="3207657"/>
            <a:ext cx="542925" cy="910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40410" y="1694544"/>
            <a:ext cx="1546904" cy="268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05989" y="2989943"/>
            <a:ext cx="1085850" cy="120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78195" y="4538557"/>
            <a:ext cx="2485117" cy="206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55204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713183" y="5083632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Play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828842" y="5532623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시간배분 및 일정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350" y="1846541"/>
            <a:ext cx="3849008" cy="501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899435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00704" y="696684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Play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3046" y="1243120"/>
            <a:ext cx="1519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1945 - Strikers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차트 10"/>
          <p:cNvGraphicFramePr/>
          <p:nvPr>
            <p:extLst>
              <p:ext uri="{D42A27DB-BD31-4B8C-83A1-F6EECF244321}">
                <p14:modId xmlns="" xmlns:p14="http://schemas.microsoft.com/office/powerpoint/2010/main" val="4281159862"/>
              </p:ext>
            </p:extLst>
          </p:nvPr>
        </p:nvGraphicFramePr>
        <p:xfrm>
          <a:off x="4169439" y="1852295"/>
          <a:ext cx="6740813" cy="4493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직사각형 25"/>
          <p:cNvSpPr/>
          <p:nvPr/>
        </p:nvSpPr>
        <p:spPr>
          <a:xfrm>
            <a:off x="3047739" y="593029"/>
            <a:ext cx="141577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중요도</a:t>
            </a:r>
            <a:endParaRPr lang="en-US" altLang="ko-KR" sz="3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634841" y="1044668"/>
            <a:ext cx="261257" cy="261257"/>
          </a:xfrm>
          <a:prstGeom prst="rect">
            <a:avLst/>
          </a:prstGeom>
          <a:solidFill>
            <a:srgbClr val="FFC904"/>
          </a:solidFill>
          <a:ln>
            <a:solidFill>
              <a:srgbClr val="FFC9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26875" y="1034356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이펙트효과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915022" y="100251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화살표 연결선 9"/>
          <p:cNvCxnSpPr>
            <a:stCxn id="30" idx="2"/>
          </p:cNvCxnSpPr>
          <p:nvPr/>
        </p:nvCxnSpPr>
        <p:spPr>
          <a:xfrm flipH="1">
            <a:off x="8374743" y="1305925"/>
            <a:ext cx="390727" cy="816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0654823" y="3142986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468508" y="311114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직선 화살표 연결선 36"/>
          <p:cNvCxnSpPr>
            <a:stCxn id="38" idx="1"/>
          </p:cNvCxnSpPr>
          <p:nvPr/>
        </p:nvCxnSpPr>
        <p:spPr>
          <a:xfrm flipH="1">
            <a:off x="9550400" y="3312263"/>
            <a:ext cx="579909" cy="1989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130309" y="3181634"/>
            <a:ext cx="261257" cy="2612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0288797" y="6079044"/>
            <a:ext cx="1095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Animation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261176" y="604720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직선 화살표 연결선 49"/>
          <p:cNvCxnSpPr>
            <a:stCxn id="52" idx="1"/>
          </p:cNvCxnSpPr>
          <p:nvPr/>
        </p:nvCxnSpPr>
        <p:spPr>
          <a:xfrm flipH="1" flipV="1">
            <a:off x="8897022" y="5733143"/>
            <a:ext cx="1038050" cy="5151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9935072" y="6117692"/>
            <a:ext cx="261257" cy="261257"/>
          </a:xfrm>
          <a:prstGeom prst="rect">
            <a:avLst/>
          </a:prstGeom>
          <a:solidFill>
            <a:srgbClr val="3F3F3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689584" y="604993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탄막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969080" y="601573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5726550" y="5733143"/>
            <a:ext cx="456536" cy="482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465292" y="6079044"/>
            <a:ext cx="261257" cy="26125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130877" y="4286449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99659" y="4252251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4745943" y="4460700"/>
            <a:ext cx="698175" cy="6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484685" y="4330072"/>
            <a:ext cx="261257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5999198" y="74295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최적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598995" y="708756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직선 화살표 연결선 67"/>
          <p:cNvCxnSpPr>
            <a:stCxn id="69" idx="2"/>
          </p:cNvCxnSpPr>
          <p:nvPr/>
        </p:nvCxnSpPr>
        <p:spPr>
          <a:xfrm>
            <a:off x="6848472" y="1047834"/>
            <a:ext cx="377352" cy="9696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717843" y="786577"/>
            <a:ext cx="261257" cy="2612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172530" y="280626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32084" y="278825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4781986" y="2986642"/>
            <a:ext cx="683306" cy="4948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20728" y="2849892"/>
            <a:ext cx="261257" cy="26125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557395" y="152392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리소스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51975" y="147688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5444118" y="1828804"/>
            <a:ext cx="776485" cy="5590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5305067" y="1567547"/>
            <a:ext cx="261257" cy="26125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541284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353</Words>
  <Application>Microsoft Office PowerPoint</Application>
  <PresentationFormat>사용자 지정</PresentationFormat>
  <Paragraphs>115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Arial</vt:lpstr>
      <vt:lpstr>맑은 고딕</vt:lpstr>
      <vt:lpstr>나눔고딕</vt:lpstr>
      <vt:lpstr>나눔고딕 Light</vt:lpstr>
      <vt:lpstr>나눔고딕 ExtraBold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User</cp:lastModifiedBy>
  <cp:revision>32</cp:revision>
  <dcterms:created xsi:type="dcterms:W3CDTF">2013-12-18T12:51:48Z</dcterms:created>
  <dcterms:modified xsi:type="dcterms:W3CDTF">2016-09-20T14:43:09Z</dcterms:modified>
</cp:coreProperties>
</file>