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72" r:id="rId4"/>
    <p:sldId id="279" r:id="rId5"/>
    <p:sldId id="280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3F3F"/>
    <a:srgbClr val="FFC904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196" y="-117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xmlns="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899876" y="2130722"/>
            <a:ext cx="1625600" cy="2521256"/>
            <a:chOff x="1738908" y="1927524"/>
            <a:chExt cx="1625600" cy="2521256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858143" y="3574151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20156" y="4110226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게임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컨셉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084960" y="2159750"/>
            <a:ext cx="2757486" cy="2521256"/>
            <a:chOff x="1161462" y="1927524"/>
            <a:chExt cx="2757486" cy="2521256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161462" y="3617694"/>
              <a:ext cx="27574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0156" y="4110226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개발 범위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648756" y="2159751"/>
            <a:ext cx="2509020" cy="2535770"/>
            <a:chOff x="1408206" y="1927524"/>
            <a:chExt cx="2509020" cy="2535770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408206" y="3574151"/>
              <a:ext cx="2509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Git_Commit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230952" y="4124740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33728" y="2152495"/>
            <a:ext cx="1688283" cy="2535770"/>
            <a:chOff x="1698492" y="1927524"/>
            <a:chExt cx="1688283" cy="2535770"/>
          </a:xfrm>
        </p:grpSpPr>
        <p:sp>
          <p:nvSpPr>
            <p:cNvPr id="18" name="직사각형 17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698492" y="3574151"/>
              <a:ext cx="1688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49010" y="41247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진행상황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8469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1956" y="6966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368" y="3766455"/>
            <a:ext cx="30780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0296" y="4387134"/>
            <a:ext cx="223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PC, Android and so 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6102" y="4736978"/>
            <a:ext cx="7372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컨셉으로 구현하여 진중한 원작을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다이나믹하게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연출한 슈팅 액션 게임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 프로젝트에서는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게임의 첫 프롤로그를 목표로 제작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8830" y="5841325"/>
            <a:ext cx="592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동영상 링크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/>
              <a:t>https://www.youtube.com/watch?v=lbikzHecUyU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532" y="463324"/>
            <a:ext cx="2152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570" y="493484"/>
            <a:ext cx="2071914" cy="306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8457" y="478972"/>
            <a:ext cx="2191657" cy="30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547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3142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68906" y="1552122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95886" y="2706695"/>
            <a:ext cx="205056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폭발 애니메이션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562" y="3988817"/>
            <a:ext cx="1024639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적군의 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탄막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64171" y="1479551"/>
            <a:ext cx="44114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46433" y="2721218"/>
            <a:ext cx="237757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위성객체 및 아이템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10537" y="4213600"/>
            <a:ext cx="121058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충돌처리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6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6392" y="65314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960915" y="638628"/>
          <a:ext cx="8882739" cy="508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3"/>
                <a:gridCol w="2960913"/>
                <a:gridCol w="2960913"/>
              </a:tblGrid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및 </a:t>
                      </a:r>
                      <a:r>
                        <a:rPr lang="ko-KR" altLang="en-US" dirty="0" err="1" smtClean="0"/>
                        <a:t>스크롤링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수집과 </a:t>
                      </a:r>
                      <a:r>
                        <a:rPr lang="ko-KR" altLang="en-US" sz="1500" dirty="0" err="1" smtClean="0"/>
                        <a:t>통맵을</a:t>
                      </a:r>
                      <a:r>
                        <a:rPr lang="ko-KR" altLang="en-US" sz="1500" dirty="0" smtClean="0"/>
                        <a:t> 통한 </a:t>
                      </a:r>
                      <a:r>
                        <a:rPr lang="ko-KR" altLang="en-US" sz="1500" dirty="0" err="1" smtClean="0"/>
                        <a:t>스크롤링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아군의 비행기의 </a:t>
                      </a:r>
                      <a:r>
                        <a:rPr lang="ko-KR" altLang="en-US" sz="1500" dirty="0" err="1" smtClean="0"/>
                        <a:t>움직힘</a:t>
                      </a:r>
                      <a:r>
                        <a:rPr lang="ko-KR" altLang="en-US" sz="1500" dirty="0" smtClean="0"/>
                        <a:t> 애니메이션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총알 및</a:t>
                      </a:r>
                      <a:r>
                        <a:rPr lang="ko-KR" altLang="en-US" baseline="0" dirty="0" smtClean="0"/>
                        <a:t> 충돌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총알의 발사속도와 </a:t>
                      </a:r>
                      <a:r>
                        <a:rPr lang="en-US" altLang="ko-KR" sz="1500" dirty="0" smtClean="0"/>
                        <a:t>WINCX,</a:t>
                      </a:r>
                      <a:r>
                        <a:rPr lang="en-US" altLang="ko-KR" sz="1500" baseline="0" dirty="0" smtClean="0"/>
                        <a:t> WINCY</a:t>
                      </a:r>
                      <a:r>
                        <a:rPr lang="ko-KR" altLang="en-US" sz="1500" baseline="0" dirty="0" smtClean="0"/>
                        <a:t>이상의 총알삭제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총알점검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폭탄구현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목숨과 폭탄추가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UI</a:t>
                      </a:r>
                      <a:r>
                        <a:rPr lang="ko-KR" altLang="en-US" sz="1500" baseline="0" dirty="0" smtClean="0"/>
                        <a:t>제작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된 지점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이펙트</a:t>
                      </a:r>
                      <a:r>
                        <a:rPr lang="ko-KR" altLang="en-US" sz="1500" baseline="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중간보스 </a:t>
                      </a:r>
                      <a:r>
                        <a:rPr lang="ko-KR" altLang="en-US" dirty="0" err="1" smtClean="0"/>
                        <a:t>프로토타입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62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최종보스 및 탄막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16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3142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Git_Commit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324" y="1257635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User\Desktop\깃허브 그래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029" y="595086"/>
            <a:ext cx="8752113" cy="5863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16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153</Words>
  <Application>Microsoft Office PowerPoint</Application>
  <PresentationFormat>사용자 지정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나눔고딕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37</cp:revision>
  <dcterms:created xsi:type="dcterms:W3CDTF">2013-12-18T12:51:48Z</dcterms:created>
  <dcterms:modified xsi:type="dcterms:W3CDTF">2016-10-18T12:38:20Z</dcterms:modified>
</cp:coreProperties>
</file>