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72" r:id="rId4"/>
    <p:sldId id="279" r:id="rId5"/>
    <p:sldId id="280" r:id="rId6"/>
  </p:sldIdLst>
  <p:sldSz cx="12192000" cy="6858000"/>
  <p:notesSz cx="6858000" cy="9144000"/>
  <p:embeddedFontLst>
    <p:embeddedFont>
      <p:font typeface="맑은 고딕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F3F3F"/>
    <a:srgbClr val="FFC904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196" y="-1176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=""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899876" y="2130722"/>
            <a:ext cx="1625600" cy="2521256"/>
            <a:chOff x="1738908" y="1927524"/>
            <a:chExt cx="1625600" cy="2521256"/>
          </a:xfrm>
        </p:grpSpPr>
        <p:sp>
          <p:nvSpPr>
            <p:cNvPr id="24" name="직사각형 23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1858143" y="3574151"/>
              <a:ext cx="1324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020156" y="4110226"/>
              <a:ext cx="106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게임 </a:t>
              </a:r>
              <a:r>
                <a:rPr lang="ko-KR" altLang="en-US" sz="1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컨셉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084960" y="2159750"/>
            <a:ext cx="2757486" cy="2521256"/>
            <a:chOff x="1161462" y="1927524"/>
            <a:chExt cx="2757486" cy="2521256"/>
          </a:xfrm>
        </p:grpSpPr>
        <p:sp>
          <p:nvSpPr>
            <p:cNvPr id="51" name="직사각형 50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1161462" y="3617694"/>
              <a:ext cx="27574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020156" y="4110226"/>
              <a:ext cx="106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개발 범위</a:t>
              </a:r>
              <a:endPara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648756" y="2159751"/>
            <a:ext cx="2509020" cy="2535770"/>
            <a:chOff x="1408206" y="1927524"/>
            <a:chExt cx="2509020" cy="2535770"/>
          </a:xfrm>
        </p:grpSpPr>
        <p:sp>
          <p:nvSpPr>
            <p:cNvPr id="56" name="직사각형 55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1408206" y="3574151"/>
              <a:ext cx="25090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Git_Commit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230952" y="4124740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333728" y="2152495"/>
            <a:ext cx="1688283" cy="2535770"/>
            <a:chOff x="1698492" y="1927524"/>
            <a:chExt cx="1688283" cy="2535770"/>
          </a:xfrm>
        </p:grpSpPr>
        <p:sp>
          <p:nvSpPr>
            <p:cNvPr id="18" name="직사각형 17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1698492" y="3574151"/>
              <a:ext cx="1688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49010" y="412474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진행상황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846952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1956" y="69668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2080" y="1199578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1945 - Strikers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368" y="3766455"/>
            <a:ext cx="307808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– Strikers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40296" y="4387134"/>
            <a:ext cx="2236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PC, Android and so 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66102" y="4736978"/>
            <a:ext cx="7372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컨셉으로 구현하여 진중한 원작을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다이나믹하게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연출한 슈팅 액션 게임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이번 프로젝트에서는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게임의 첫 프롤로그를 목표로 제작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88830" y="5841325"/>
            <a:ext cx="5922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 동영상 링크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/>
              <a:t>https://www.youtube.com/watch?v=lbikzHecUyU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0532" y="463324"/>
            <a:ext cx="21526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9570" y="493484"/>
            <a:ext cx="2071914" cy="306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8457" y="478972"/>
            <a:ext cx="2191657" cy="3062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554786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3142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0324" y="1257635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– Strikers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168906" y="1552122"/>
            <a:ext cx="1794082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전투기의 폭탄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4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95886" y="2706695"/>
            <a:ext cx="2050562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폭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 애니메이션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87841" y="3988817"/>
            <a:ext cx="1794081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어려운 난이도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탄막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64171" y="1479551"/>
            <a:ext cx="441147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46433" y="2721218"/>
            <a:ext cx="2377574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위성객체 및 아이템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10537" y="4213600"/>
            <a:ext cx="1210589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충돌처리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1637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06392" y="653142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0324" y="1257635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– Strikers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4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960915" y="638628"/>
          <a:ext cx="8882739" cy="5081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913"/>
                <a:gridCol w="2960913"/>
                <a:gridCol w="2960913"/>
              </a:tblGrid>
              <a:tr h="6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수집 및 </a:t>
                      </a:r>
                      <a:r>
                        <a:rPr lang="ko-KR" altLang="en-US" dirty="0" err="1" smtClean="0"/>
                        <a:t>스크롤링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리소스 수집과 </a:t>
                      </a:r>
                      <a:r>
                        <a:rPr lang="ko-KR" altLang="en-US" sz="1500" dirty="0" err="1" smtClean="0"/>
                        <a:t>통맵을</a:t>
                      </a:r>
                      <a:r>
                        <a:rPr lang="ko-KR" altLang="en-US" sz="1500" dirty="0" smtClean="0"/>
                        <a:t> 통한 </a:t>
                      </a:r>
                      <a:r>
                        <a:rPr lang="ko-KR" altLang="en-US" sz="1500" dirty="0" err="1" smtClean="0"/>
                        <a:t>스크롤링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아군의 비행기의 </a:t>
                      </a:r>
                      <a:r>
                        <a:rPr lang="ko-KR" altLang="en-US" sz="1500" dirty="0" err="1" smtClean="0"/>
                        <a:t>움직힘</a:t>
                      </a:r>
                      <a:r>
                        <a:rPr lang="ko-KR" altLang="en-US" sz="1500" dirty="0" smtClean="0"/>
                        <a:t> 애니메이션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 총알 및</a:t>
                      </a:r>
                      <a:r>
                        <a:rPr lang="ko-KR" altLang="en-US" baseline="0" dirty="0" smtClean="0"/>
                        <a:t> 충돌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총알의 발사속도와 </a:t>
                      </a:r>
                      <a:r>
                        <a:rPr lang="en-US" altLang="ko-KR" sz="1500" dirty="0" smtClean="0"/>
                        <a:t>WINCX,</a:t>
                      </a:r>
                      <a:r>
                        <a:rPr lang="en-US" altLang="ko-KR" sz="1500" baseline="0" dirty="0" smtClean="0"/>
                        <a:t> WINCY</a:t>
                      </a:r>
                      <a:r>
                        <a:rPr lang="ko-KR" altLang="en-US" sz="1500" baseline="0" dirty="0" smtClean="0"/>
                        <a:t>이상의 총알삭제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플레이어의 총알점검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및 폭탄구현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와 최적화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플레이어의 목숨과 폭탄추가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en-US" altLang="ko-KR" sz="1500" baseline="0" dirty="0" smtClean="0"/>
                        <a:t>UI</a:t>
                      </a:r>
                      <a:r>
                        <a:rPr lang="ko-KR" altLang="en-US" sz="1500" baseline="0" dirty="0" smtClean="0"/>
                        <a:t>제작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4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이펙트효과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충돌 된 지점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ko-KR" altLang="en-US" sz="1500" baseline="0" dirty="0" err="1" smtClean="0"/>
                        <a:t>이펙트</a:t>
                      </a:r>
                      <a:r>
                        <a:rPr lang="ko-KR" altLang="en-US" sz="1500" baseline="0" dirty="0" smtClean="0"/>
                        <a:t> 형성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중간보스 </a:t>
                      </a:r>
                      <a:r>
                        <a:rPr lang="ko-KR" altLang="en-US" dirty="0" err="1" smtClean="0"/>
                        <a:t>프로토타입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중간보스의 이미지와 움직임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탄막 형성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Stage1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최종보스 및 탄막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최종보스의 이미지와 움직임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탄막형성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71637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3142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Git_Commit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0324" y="1257635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– Strikers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4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User\Desktop\깃허브 그래프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7029" y="595086"/>
            <a:ext cx="8752113" cy="5863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71637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155</Words>
  <Application>Microsoft Office PowerPoint</Application>
  <PresentationFormat>사용자 지정</PresentationFormat>
  <Paragraphs>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맑은 고딕</vt:lpstr>
      <vt:lpstr>나눔고딕</vt:lpstr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User</cp:lastModifiedBy>
  <cp:revision>35</cp:revision>
  <dcterms:created xsi:type="dcterms:W3CDTF">2013-12-18T12:51:48Z</dcterms:created>
  <dcterms:modified xsi:type="dcterms:W3CDTF">2016-10-18T12:14:40Z</dcterms:modified>
</cp:coreProperties>
</file>