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4" r:id="rId6"/>
    <p:sldId id="272" r:id="rId7"/>
    <p:sldId id="273" r:id="rId8"/>
    <p:sldId id="265" r:id="rId9"/>
    <p:sldId id="267" r:id="rId10"/>
    <p:sldId id="278" r:id="rId11"/>
    <p:sldId id="269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3F3F"/>
    <a:srgbClr val="FFC904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196" y="-1176"/>
      </p:cViewPr>
      <p:guideLst>
        <p:guide orient="horz" pos="2092"/>
        <p:guide pos="3840"/>
        <p:guide pos="17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spPr>
              <a:solidFill>
                <a:srgbClr val="FFC904"/>
              </a:solidFill>
              <a:ln w="19050">
                <a:solidFill>
                  <a:srgbClr val="FFC904"/>
                </a:solidFill>
              </a:ln>
              <a:effectLst/>
            </c:spPr>
          </c:dPt>
          <c:dPt>
            <c:idx val="1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2">
                    <a:lumMod val="50000"/>
                  </a:schemeClr>
                </a:solidFill>
              </a:ln>
              <a:effectLst/>
            </c:spPr>
          </c:dPt>
          <c:dPt>
            <c:idx val="2"/>
            <c:spPr>
              <a:solidFill>
                <a:srgbClr val="3F3F3F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dPt>
          <c:dPt>
            <c:idx val="3"/>
            <c:spPr>
              <a:solidFill>
                <a:schemeClr val="accent1">
                  <a:alpha val="74118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4"/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dPt>
          <c:dPt>
            <c:idx val="5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</c:spPr>
          </c:dPt>
          <c:dPt>
            <c:idx val="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dPt>
          <c:dPt>
            <c:idx val="7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dPt>
          <c:cat>
            <c:strRef>
              <c:f>Sheet1!$A$2:$A$9</c:f>
              <c:strCache>
                <c:ptCount val="8"/>
                <c:pt idx="0">
                  <c:v>맵툴</c:v>
                </c:pt>
                <c:pt idx="1">
                  <c:v>오브젝트툴</c:v>
                </c:pt>
                <c:pt idx="2">
                  <c:v>카메라</c:v>
                </c:pt>
                <c:pt idx="3">
                  <c:v>애니메이션</c:v>
                </c:pt>
                <c:pt idx="4">
                  <c:v>UI</c:v>
                </c:pt>
                <c:pt idx="5">
                  <c:v>AI</c:v>
                </c:pt>
                <c:pt idx="6">
                  <c:v>물리</c:v>
                </c:pt>
                <c:pt idx="7">
                  <c:v>최적화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20</c:v>
                </c:pt>
                <c:pt idx="4">
                  <c:v>5</c:v>
                </c:pt>
                <c:pt idx="5">
                  <c:v>10</c:v>
                </c:pt>
                <c:pt idx="6">
                  <c:v>10</c:v>
                </c:pt>
                <c:pt idx="7">
                  <c:v>5</c:v>
                </c:pt>
              </c:numCache>
            </c:numRef>
          </c:val>
        </c:ser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://postfiles4.naver.net/20101110_195/lmlm4864_1289377936723BcAr5_JPEG/%B1%D7%B7%B9%C0%CC.jpg?type=w3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6114" y="0"/>
            <a:ext cx="12308114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xmlns="" val="24154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969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517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057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79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44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5578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28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73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922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112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BB7C-ED8A-4757-AD83-71D1217BD5FA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0536-C8E0-4247-A6C3-5135EE3E1BC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575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3999" y="2620564"/>
            <a:ext cx="59250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Game </a:t>
            </a:r>
            <a:r>
              <a:rPr lang="en-US" altLang="ko-KR" sz="35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Programimg</a:t>
            </a:r>
            <a:r>
              <a:rPr lang="ko-KR" altLang="en-US" sz="3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기획</a:t>
            </a:r>
            <a:endParaRPr lang="ko-KR" altLang="en-US" sz="3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8229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673771" y="2649592"/>
            <a:ext cx="0" cy="1558817"/>
          </a:xfrm>
          <a:prstGeom prst="line">
            <a:avLst/>
          </a:prstGeom>
          <a:ln w="254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203024" y="383718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양형배</a:t>
            </a:r>
            <a:endParaRPr lang="en-US" altLang="ko-KR" sz="2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745" y="3208384"/>
            <a:ext cx="2340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32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9668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0607" y="124312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56081" y="2015433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일정표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018972" y="449942"/>
          <a:ext cx="888273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913"/>
                <a:gridCol w="2960913"/>
                <a:gridCol w="2960913"/>
              </a:tblGrid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및 </a:t>
                      </a:r>
                      <a:r>
                        <a:rPr lang="ko-KR" altLang="en-US" dirty="0" err="1" smtClean="0"/>
                        <a:t>스크롤링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리소스 수집과 </a:t>
                      </a:r>
                      <a:r>
                        <a:rPr lang="ko-KR" altLang="en-US" sz="1500" dirty="0" err="1" smtClean="0"/>
                        <a:t>통맵을</a:t>
                      </a:r>
                      <a:r>
                        <a:rPr lang="ko-KR" altLang="en-US" sz="1500" dirty="0" smtClean="0"/>
                        <a:t> 통한 </a:t>
                      </a:r>
                      <a:r>
                        <a:rPr lang="ko-KR" altLang="en-US" sz="1500" dirty="0" err="1" smtClean="0"/>
                        <a:t>스크롤링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오브젝트 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아군의 </a:t>
                      </a:r>
                      <a:r>
                        <a:rPr lang="ko-KR" altLang="en-US" sz="1500" dirty="0" smtClean="0"/>
                        <a:t>비행기의 </a:t>
                      </a:r>
                      <a:r>
                        <a:rPr lang="ko-KR" altLang="en-US" sz="1500" dirty="0" err="1" smtClean="0"/>
                        <a:t>움직힘</a:t>
                      </a:r>
                      <a:r>
                        <a:rPr lang="ko-KR" altLang="en-US" sz="1500" dirty="0" smtClean="0"/>
                        <a:t> 애니메이션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총알 및</a:t>
                      </a:r>
                      <a:r>
                        <a:rPr lang="ko-KR" altLang="en-US" baseline="0" dirty="0" smtClean="0"/>
                        <a:t> 충돌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총알의 발사속도와 </a:t>
                      </a:r>
                      <a:r>
                        <a:rPr lang="en-US" altLang="ko-KR" sz="1500" dirty="0" smtClean="0"/>
                        <a:t>WINCX,</a:t>
                      </a:r>
                      <a:r>
                        <a:rPr lang="en-US" altLang="ko-KR" sz="1500" baseline="0" dirty="0" smtClean="0"/>
                        <a:t> WINCY</a:t>
                      </a:r>
                      <a:r>
                        <a:rPr lang="ko-KR" altLang="en-US" sz="1500" baseline="0" dirty="0" smtClean="0"/>
                        <a:t>이상의 총알삭제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총알점검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폭탄구현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와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플레이어의 목숨과 폭탄추가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en-US" altLang="ko-KR" sz="1500" baseline="0" dirty="0" smtClean="0"/>
                        <a:t>UI</a:t>
                      </a:r>
                      <a:r>
                        <a:rPr lang="ko-KR" altLang="en-US" sz="1500" baseline="0" dirty="0" smtClean="0"/>
                        <a:t>제작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된 지점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baseline="0" dirty="0" err="1" smtClean="0"/>
                        <a:t>이펙트</a:t>
                      </a:r>
                      <a:r>
                        <a:rPr lang="ko-KR" altLang="en-US" sz="1500" baseline="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세밀한 </a:t>
                      </a:r>
                      <a:r>
                        <a:rPr lang="ko-KR" altLang="en-US" dirty="0" err="1" smtClean="0"/>
                        <a:t>이펙트효과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충돌 되었을 때 재가 날리는 </a:t>
                      </a:r>
                      <a:r>
                        <a:rPr lang="ko-KR" altLang="en-US" sz="1500" dirty="0" err="1" smtClean="0"/>
                        <a:t>이펙트</a:t>
                      </a:r>
                      <a:r>
                        <a:rPr lang="ko-KR" altLang="en-US" sz="1500" dirty="0" smtClean="0"/>
                        <a:t>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중간보스 </a:t>
                      </a:r>
                      <a:r>
                        <a:rPr lang="ko-KR" altLang="en-US" dirty="0" err="1" smtClean="0"/>
                        <a:t>프로토타입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중간보스의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 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최종보스 및 탄막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최종보스의 이미지와 움직임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탄막형성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Stage2 </a:t>
                      </a:r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Stage</a:t>
                      </a:r>
                      <a:r>
                        <a:rPr lang="en-US" altLang="ko-KR" sz="1500" baseline="0" dirty="0" smtClean="0"/>
                        <a:t> 1</a:t>
                      </a:r>
                      <a:r>
                        <a:rPr lang="ko-KR" altLang="en-US" sz="1500" baseline="0" dirty="0" smtClean="0"/>
                        <a:t>보다는 좀더 빠른 탄막과 총알로 난이도 상승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6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최종 마무리 및 최적화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/>
                        <a:t>여러가지</a:t>
                      </a:r>
                      <a:r>
                        <a:rPr lang="ko-KR" altLang="en-US" sz="1500" dirty="0" smtClean="0"/>
                        <a:t> 버그 수정 및 마무리와 최적화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8580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487309" y="610449"/>
            <a:ext cx="5428089" cy="1451096"/>
            <a:chOff x="2660111" y="2649592"/>
            <a:chExt cx="5428089" cy="1451096"/>
          </a:xfrm>
        </p:grpSpPr>
        <p:sp>
          <p:nvSpPr>
            <p:cNvPr id="4" name="직사각형 3"/>
            <p:cNvSpPr/>
            <p:nvPr/>
          </p:nvSpPr>
          <p:spPr>
            <a:xfrm>
              <a:off x="2660111" y="2649592"/>
              <a:ext cx="352795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660111" y="3244679"/>
              <a:ext cx="5428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Game </a:t>
              </a:r>
              <a:r>
                <a:rPr lang="en-US" altLang="ko-KR" sz="3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Programimg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기획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718167" y="3623634"/>
              <a:ext cx="227017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1945 - Strikers</a:t>
              </a:r>
              <a:endPara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96" y="916668"/>
            <a:ext cx="3880304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3828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926977" y="1927524"/>
            <a:ext cx="2877711" cy="2767477"/>
            <a:chOff x="1112856" y="1927524"/>
            <a:chExt cx="2877711" cy="2767477"/>
          </a:xfrm>
        </p:grpSpPr>
        <p:sp>
          <p:nvSpPr>
            <p:cNvPr id="24" name="직사각형 23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858143" y="3574151"/>
              <a:ext cx="1324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Game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12856" y="4110226"/>
              <a:ext cx="28777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기반이 될 게임과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만들어야 할 </a:t>
              </a:r>
              <a:r>
                <a:rPr lang="ko-KR" altLang="en-US" sz="16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컨텐츠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및 리소스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677471" y="1927524"/>
            <a:ext cx="2672526" cy="2521256"/>
            <a:chOff x="1215449" y="1927524"/>
            <a:chExt cx="2672526" cy="2521256"/>
          </a:xfrm>
        </p:grpSpPr>
        <p:sp>
          <p:nvSpPr>
            <p:cNvPr id="51" name="직사각형 50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1625919" y="3574151"/>
              <a:ext cx="19127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215449" y="4110226"/>
              <a:ext cx="2672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게임에 들어갈 기능들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충돌</a:t>
              </a:r>
              <a:endPara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13338" y="1927524"/>
            <a:ext cx="2029723" cy="2535770"/>
            <a:chOff x="1538835" y="1927524"/>
            <a:chExt cx="2029723" cy="2535770"/>
          </a:xfrm>
        </p:grpSpPr>
        <p:sp>
          <p:nvSpPr>
            <p:cNvPr id="56" name="직사각형 55"/>
            <p:cNvSpPr/>
            <p:nvPr/>
          </p:nvSpPr>
          <p:spPr>
            <a:xfrm>
              <a:off x="2049007" y="1927524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738908" y="35560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1538835" y="3574151"/>
              <a:ext cx="20297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 Play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683523" y="4124740"/>
              <a:ext cx="1736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시간배분 및 일정</a:t>
              </a:r>
              <a:endPara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8469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061519" y="508363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258173" y="5532623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기반이 될 게임과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만들어야 할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컨텐츠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및 리소스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74170" y="0"/>
            <a:ext cx="33527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3640" y="0"/>
            <a:ext cx="4248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81630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1956" y="69668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78368" y="3766455"/>
            <a:ext cx="307808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0296" y="4387134"/>
            <a:ext cx="2236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PC, Android and so 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66102" y="4736978"/>
            <a:ext cx="7372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컨셉으로 구현하여 진중한 원작을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다이나믹하게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연출한 슈팅 액션 게임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 프로젝트에서는 </a:t>
            </a:r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게임의 첫 프롤로그를 목표로 제작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88830" y="5841325"/>
            <a:ext cx="592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참고 동영상 링크</a:t>
            </a:r>
            <a:endParaRPr lang="en-US" altLang="ko-KR" sz="16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smtClean="0"/>
              <a:t>https://www.youtube.com/watch?v=lbikzHecUyU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532" y="463324"/>
            <a:ext cx="21526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570" y="493484"/>
            <a:ext cx="2071914" cy="306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8457" y="478972"/>
            <a:ext cx="2191657" cy="306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547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785753" y="5083632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60765" y="5532623"/>
            <a:ext cx="2672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게임에 들어갈 기능들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20" y="1397227"/>
            <a:ext cx="51720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48343" y="5602514"/>
            <a:ext cx="621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출저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: http://blog.naver.com/dibain/220731632197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953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8217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9638" y="1199578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– Strikers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13828" y="695780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52439" y="1095890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전투기의 폭탄 종류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구현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폭탄 투하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상태일때의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플레이어 무적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40478" y="3142124"/>
            <a:ext cx="1794082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역동적인 폭발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60464" y="3542234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폭발의 사운드와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타격감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그리고 자연스러운 폭발이미지 구현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47278" y="5091903"/>
            <a:ext cx="1794081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어려운 난이도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탄막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33436" y="5854863"/>
            <a:ext cx="48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쉽지않은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탄막을 형성하여 플레이어의 경쟁심 유발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858" y="1669142"/>
            <a:ext cx="4064000" cy="319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03200"/>
            <a:ext cx="2895826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7264" y="4223657"/>
            <a:ext cx="2461078" cy="263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7163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82170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2080" y="1199578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012863" y="695780"/>
            <a:ext cx="44114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4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레고 반지의 제왕 프롤로그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863" y="1095890"/>
            <a:ext cx="5719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플레이어의 하트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HP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와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폭탄갯수를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간결하고 명확하게 표현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6383" y="2605105"/>
            <a:ext cx="2377574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위성객체 및 아이템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1485" y="3077776"/>
            <a:ext cx="42370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위성객체는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일반 아이템 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4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개이상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획득시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하나씩 늘어남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*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일반아이템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획득시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미사일 범위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한줄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 추가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0544" y="4358743"/>
            <a:ext cx="121058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충돌처리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83121" y="4845939"/>
            <a:ext cx="368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구 충돌로 하여 </a:t>
            </a: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Distace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를 구한 다음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F303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Distance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n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이하일때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충돌하는 방식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충돌 시 충돌지점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이펙트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효과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F303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8830" y="556759"/>
            <a:ext cx="1038225" cy="162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3409" y="1153432"/>
            <a:ext cx="1228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4366" y="3207657"/>
            <a:ext cx="542925" cy="910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0410" y="1694544"/>
            <a:ext cx="1546904" cy="26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5989" y="2989943"/>
            <a:ext cx="1085850" cy="120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8195" y="4538557"/>
            <a:ext cx="2485117" cy="206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55204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713183" y="508363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828842" y="5532623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시간배분 및 일정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84228" y="3451519"/>
            <a:ext cx="1646522" cy="1862048"/>
            <a:chOff x="9826172" y="3117696"/>
            <a:chExt cx="1646522" cy="1862048"/>
          </a:xfrm>
        </p:grpSpPr>
        <p:sp>
          <p:nvSpPr>
            <p:cNvPr id="2" name="직사각형 1"/>
            <p:cNvSpPr/>
            <p:nvPr/>
          </p:nvSpPr>
          <p:spPr>
            <a:xfrm>
              <a:off x="9826172" y="3251200"/>
              <a:ext cx="1646522" cy="1524000"/>
            </a:xfrm>
            <a:prstGeom prst="rect">
              <a:avLst/>
            </a:prstGeom>
            <a:solidFill>
              <a:srgbClr val="3F3F3F"/>
            </a:solidFill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136271" y="3117696"/>
              <a:ext cx="100540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90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ko-KR" altLang="en-US" sz="11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90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9826172" y="4775200"/>
              <a:ext cx="1625600" cy="0"/>
            </a:xfrm>
            <a:prstGeom prst="line">
              <a:avLst/>
            </a:prstGeom>
            <a:ln w="28575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350" y="1846541"/>
            <a:ext cx="3849008" cy="501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8994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537029" y="653142"/>
            <a:ext cx="2032000" cy="0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00704" y="696684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Play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046" y="1243120"/>
            <a:ext cx="151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1945 - Strikers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786743" y="580570"/>
            <a:ext cx="0" cy="5861378"/>
          </a:xfrm>
          <a:prstGeom prst="line">
            <a:avLst/>
          </a:prstGeom>
          <a:ln>
            <a:gradFill flip="none" rotWithShape="1">
              <a:gsLst>
                <a:gs pos="60000">
                  <a:srgbClr val="3F3F3F">
                    <a:alpha val="54000"/>
                  </a:srgbClr>
                </a:gs>
                <a:gs pos="100000">
                  <a:schemeClr val="bg1">
                    <a:lumMod val="85000"/>
                    <a:alpha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152400" sx="56000" sy="56000" algn="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xmlns="" val="4281159862"/>
              </p:ext>
            </p:extLst>
          </p:nvPr>
        </p:nvGraphicFramePr>
        <p:xfrm>
          <a:off x="4169439" y="1852295"/>
          <a:ext cx="6740813" cy="4493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047739" y="593029"/>
            <a:ext cx="141577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중요도</a:t>
            </a:r>
            <a:endParaRPr lang="en-US" altLang="ko-KR" sz="32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634841" y="1044668"/>
            <a:ext cx="261257" cy="261257"/>
          </a:xfrm>
          <a:prstGeom prst="rect">
            <a:avLst/>
          </a:prstGeom>
          <a:solidFill>
            <a:srgbClr val="FFC904"/>
          </a:solidFill>
          <a:ln>
            <a:solidFill>
              <a:srgbClr val="FFC9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826875" y="1034356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이펙트효과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15022" y="10025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/>
          <p:cNvCxnSpPr>
            <a:stCxn id="30" idx="2"/>
          </p:cNvCxnSpPr>
          <p:nvPr/>
        </p:nvCxnSpPr>
        <p:spPr>
          <a:xfrm flipH="1">
            <a:off x="8374743" y="1305925"/>
            <a:ext cx="390727" cy="816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654823" y="3142986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8508" y="311114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/>
          <p:cNvCxnSpPr>
            <a:stCxn id="38" idx="1"/>
          </p:cNvCxnSpPr>
          <p:nvPr/>
        </p:nvCxnSpPr>
        <p:spPr>
          <a:xfrm flipH="1">
            <a:off x="9550400" y="3312263"/>
            <a:ext cx="579909" cy="198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0130309" y="3181634"/>
            <a:ext cx="261257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288797" y="6079044"/>
            <a:ext cx="109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261176" y="60472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/>
          <p:cNvCxnSpPr>
            <a:stCxn id="52" idx="1"/>
          </p:cNvCxnSpPr>
          <p:nvPr/>
        </p:nvCxnSpPr>
        <p:spPr>
          <a:xfrm flipH="1" flipV="1">
            <a:off x="8897022" y="5733143"/>
            <a:ext cx="1038050" cy="515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935072" y="6117692"/>
            <a:ext cx="261257" cy="261257"/>
          </a:xfrm>
          <a:prstGeom prst="rect">
            <a:avLst/>
          </a:prstGeom>
          <a:solidFill>
            <a:srgbClr val="3F3F3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689584" y="604993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탄막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69080" y="6015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5726550" y="5733143"/>
            <a:ext cx="456536" cy="4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465292" y="6079044"/>
            <a:ext cx="261257" cy="26125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130877" y="4286449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99659" y="4252251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4745943" y="4460700"/>
            <a:ext cx="698175" cy="6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84685" y="4330072"/>
            <a:ext cx="261257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999198" y="74295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최적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598995" y="70875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직선 화살표 연결선 67"/>
          <p:cNvCxnSpPr>
            <a:stCxn id="69" idx="2"/>
          </p:cNvCxnSpPr>
          <p:nvPr/>
        </p:nvCxnSpPr>
        <p:spPr>
          <a:xfrm>
            <a:off x="6848472" y="1047834"/>
            <a:ext cx="377352" cy="9696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717843" y="786577"/>
            <a:ext cx="261257" cy="261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172530" y="280626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32084" y="278825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4781986" y="2986642"/>
            <a:ext cx="683306" cy="494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20728" y="2849892"/>
            <a:ext cx="261257" cy="26125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557395" y="152392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51975" y="14768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5444118" y="1828804"/>
            <a:ext cx="776485" cy="559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305067" y="1567547"/>
            <a:ext cx="261257" cy="2612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4128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352</Words>
  <Application>Microsoft Office PowerPoint</Application>
  <PresentationFormat>사용자 지정</PresentationFormat>
  <Paragraphs>115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맑은 고딕</vt:lpstr>
      <vt:lpstr>나눔고딕</vt:lpstr>
      <vt:lpstr>나눔고딕 Light</vt:lpstr>
      <vt:lpstr>나눔고딕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User</cp:lastModifiedBy>
  <cp:revision>33</cp:revision>
  <dcterms:created xsi:type="dcterms:W3CDTF">2013-12-18T12:51:48Z</dcterms:created>
  <dcterms:modified xsi:type="dcterms:W3CDTF">2016-10-18T11:41:58Z</dcterms:modified>
</cp:coreProperties>
</file>