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3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3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6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9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2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9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4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EE95-4AFF-4C94-94A3-648A86534BED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A4AE90-7AF3-4B86-9C21-E8AE90F740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9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텀</a:t>
            </a:r>
            <a:r>
              <a:rPr lang="ko-KR" altLang="en-US" dirty="0"/>
              <a:t> 프로젝트 기획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분실물 정보 안내 서비스</a:t>
            </a:r>
            <a:endParaRPr lang="en-US" altLang="ko-KR" dirty="0"/>
          </a:p>
          <a:p>
            <a:pPr algn="ctr"/>
            <a:r>
              <a:rPr lang="en-US" altLang="ko-KR" dirty="0"/>
              <a:t>2013180052 </a:t>
            </a:r>
            <a:r>
              <a:rPr lang="ko-KR" altLang="en-US" dirty="0"/>
              <a:t>양형배</a:t>
            </a:r>
          </a:p>
        </p:txBody>
      </p:sp>
    </p:spTree>
    <p:extLst>
      <p:ext uri="{BB962C8B-B14F-4D97-AF65-F5344CB8AC3E}">
        <p14:creationId xmlns:p14="http://schemas.microsoft.com/office/powerpoint/2010/main" val="152871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기획동기</a:t>
            </a:r>
            <a:endParaRPr lang="en-US" altLang="ko-KR" dirty="0"/>
          </a:p>
          <a:p>
            <a:r>
              <a:rPr lang="ko-KR" altLang="en-US" dirty="0"/>
              <a:t>상세기능</a:t>
            </a:r>
            <a:endParaRPr lang="en-US" altLang="ko-KR" dirty="0"/>
          </a:p>
          <a:p>
            <a:r>
              <a:rPr lang="ko-KR" altLang="en-US" dirty="0"/>
              <a:t>활용사례</a:t>
            </a:r>
            <a:endParaRPr lang="en-US" altLang="ko-KR" dirty="0"/>
          </a:p>
          <a:p>
            <a:r>
              <a:rPr lang="ko-KR" altLang="en-US" dirty="0"/>
              <a:t>주차 별 계획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01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대중교통을 이용하면서 가방과 같은 귀중품을 잃어 버렸을 때 해당 노선을 바로 검색 해서 정보를 얻어내기가 힘들었다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귀중품을 언제 어디서 어느 노선에서 잃어버렸는지에 대한 정보가 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좀 더 정확하고 빠르게 찾을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기획 동기</a:t>
            </a:r>
          </a:p>
        </p:txBody>
      </p:sp>
    </p:spTree>
    <p:extLst>
      <p:ext uri="{BB962C8B-B14F-4D97-AF65-F5344CB8AC3E}">
        <p14:creationId xmlns:p14="http://schemas.microsoft.com/office/powerpoint/2010/main" val="53084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486527"/>
            <a:ext cx="4403789" cy="3845462"/>
          </a:xfrm>
        </p:spPr>
        <p:txBody>
          <a:bodyPr/>
          <a:lstStyle/>
          <a:p>
            <a:r>
              <a:rPr lang="ko-KR" altLang="en-US" dirty="0"/>
              <a:t>잃어버린 물품 </a:t>
            </a:r>
            <a:r>
              <a:rPr lang="en-US" altLang="ko-KR" dirty="0"/>
              <a:t>“</a:t>
            </a:r>
            <a:r>
              <a:rPr lang="ko-KR" altLang="en-US" dirty="0"/>
              <a:t>지갑</a:t>
            </a:r>
            <a:r>
              <a:rPr lang="en-US" altLang="ko-KR" dirty="0"/>
              <a:t>”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전철</a:t>
            </a:r>
            <a:r>
              <a:rPr lang="en-US" altLang="ko-KR" dirty="0"/>
              <a:t>, </a:t>
            </a:r>
            <a:r>
              <a:rPr lang="ko-KR" altLang="en-US" dirty="0"/>
              <a:t>버스 등 발견장소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발견장소와 “지갑</a:t>
            </a:r>
            <a:r>
              <a:rPr lang="en-US" altLang="ko-KR" dirty="0"/>
              <a:t>”</a:t>
            </a:r>
            <a:r>
              <a:rPr lang="ko-KR" altLang="en-US" dirty="0"/>
              <a:t>의 보관장소와 상세 위치 정보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상세기능</a:t>
            </a:r>
          </a:p>
        </p:txBody>
      </p:sp>
      <p:sp>
        <p:nvSpPr>
          <p:cNvPr id="5" name="모서리가 둥근 직사각형 6"/>
          <p:cNvSpPr/>
          <p:nvPr/>
        </p:nvSpPr>
        <p:spPr>
          <a:xfrm>
            <a:off x="7622031" y="2099321"/>
            <a:ext cx="34470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잃어버린 물품 검색</a:t>
            </a:r>
          </a:p>
        </p:txBody>
      </p:sp>
      <p:sp>
        <p:nvSpPr>
          <p:cNvPr id="6" name="모서리가 둥근 직사각형 7"/>
          <p:cNvSpPr/>
          <p:nvPr/>
        </p:nvSpPr>
        <p:spPr>
          <a:xfrm>
            <a:off x="7622031" y="3395465"/>
            <a:ext cx="34470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전철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버스 구분</a:t>
            </a:r>
          </a:p>
        </p:txBody>
      </p:sp>
      <p:sp>
        <p:nvSpPr>
          <p:cNvPr id="7" name="모서리가 둥근 직사각형 11"/>
          <p:cNvSpPr/>
          <p:nvPr/>
        </p:nvSpPr>
        <p:spPr>
          <a:xfrm>
            <a:off x="7622031" y="4835625"/>
            <a:ext cx="34470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귀중품의 위치와 상세정보</a:t>
            </a:r>
          </a:p>
        </p:txBody>
      </p:sp>
      <p:sp>
        <p:nvSpPr>
          <p:cNvPr id="8" name="화살표: 오른쪽으로 구부러짐 7"/>
          <p:cNvSpPr/>
          <p:nvPr/>
        </p:nvSpPr>
        <p:spPr>
          <a:xfrm>
            <a:off x="6721640" y="2486526"/>
            <a:ext cx="731520" cy="1322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으로 구부러짐 8"/>
          <p:cNvSpPr/>
          <p:nvPr/>
        </p:nvSpPr>
        <p:spPr>
          <a:xfrm>
            <a:off x="6697577" y="4002506"/>
            <a:ext cx="731520" cy="1322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1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활용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08" y="2015732"/>
            <a:ext cx="5008646" cy="3450613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7665037" y="5628323"/>
            <a:ext cx="1770987" cy="47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 err="1"/>
              <a:t>버스타버스타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5" y="2015732"/>
            <a:ext cx="3783581" cy="3450613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331042" y="5604261"/>
            <a:ext cx="2385339" cy="47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지하철 유실물 센터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86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51579" y="1363579"/>
            <a:ext cx="9603275" cy="4901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주차 별 계획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59794"/>
              </p:ext>
            </p:extLst>
          </p:nvPr>
        </p:nvGraphicFramePr>
        <p:xfrm>
          <a:off x="1451578" y="2075847"/>
          <a:ext cx="9603275" cy="383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471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6957804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</a:tblGrid>
              <a:tr h="5145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강B" pitchFamily="18" charset="-127"/>
                          <a:ea typeface="HY강B" pitchFamily="18" charset="-127"/>
                        </a:rPr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471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>
                          <a:latin typeface="HY강B" pitchFamily="18" charset="-127"/>
                          <a:ea typeface="HY강B" pitchFamily="18" charset="-127"/>
                        </a:rPr>
                        <a:t>OpenAPI</a:t>
                      </a:r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검색을 통한 활용신청</a:t>
                      </a:r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응용 앱 개발 예시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기획발표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5/10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20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3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HY강B" pitchFamily="18" charset="-127"/>
                          <a:ea typeface="HY강B" pitchFamily="18" charset="-127"/>
                        </a:rPr>
                        <a:t>OpenAPI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연동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구현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, 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버스와 지하철의 정보 활용</a:t>
                      </a:r>
                      <a:endParaRPr lang="en-US" altLang="ko-KR" sz="1500" baseline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4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분실물에 대한 검색 기능 구현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지하철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,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버스 구분 비교 탐색</a:t>
                      </a:r>
                      <a:endParaRPr lang="en-US" altLang="ko-KR" sz="1500" baseline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5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중간 시연 발표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5/31</a:t>
                      </a:r>
                      <a:endParaRPr lang="ko-KR" altLang="en-US" sz="1500" b="1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617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6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분실물에 대한 위치와 상세 정보 출력 구현</a:t>
                      </a: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>
                          <a:latin typeface="HY강B" pitchFamily="18" charset="-127"/>
                          <a:ea typeface="HY강B" pitchFamily="18" charset="-127"/>
                        </a:rPr>
                        <a:t>GUI </a:t>
                      </a:r>
                      <a:r>
                        <a:rPr lang="ko-KR" altLang="en-US" sz="1500" baseline="0" dirty="0">
                          <a:latin typeface="HY강B" pitchFamily="18" charset="-127"/>
                          <a:ea typeface="HY강B" pitchFamily="18" charset="-127"/>
                        </a:rPr>
                        <a:t> 구현</a:t>
                      </a:r>
                      <a:endParaRPr lang="ko-KR" altLang="en-US" sz="15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42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HY강B" pitchFamily="18" charset="-127"/>
                          <a:ea typeface="HY강B" pitchFamily="18" charset="-127"/>
                        </a:rPr>
                        <a:t>7</a:t>
                      </a:r>
                      <a:r>
                        <a:rPr lang="ko-KR" altLang="en-US" sz="1500" dirty="0">
                          <a:latin typeface="HY강B" pitchFamily="18" charset="-127"/>
                          <a:ea typeface="HY강B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최종 발표</a:t>
                      </a:r>
                      <a:r>
                        <a:rPr lang="en-US" altLang="ko-KR" sz="1500" b="1" dirty="0">
                          <a:solidFill>
                            <a:srgbClr val="FF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6/19 or 6 / 21</a:t>
                      </a:r>
                      <a:endParaRPr lang="ko-KR" altLang="en-US" sz="1500" b="1" dirty="0">
                        <a:solidFill>
                          <a:srgbClr val="FF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84806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169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HY강B</vt:lpstr>
      <vt:lpstr>맑은 고딕</vt:lpstr>
      <vt:lpstr>Arial</vt:lpstr>
      <vt:lpstr>Gill Sans MT</vt:lpstr>
      <vt:lpstr>갤러리</vt:lpstr>
      <vt:lpstr>텀 프로젝트 기획 발표</vt:lpstr>
      <vt:lpstr>목차</vt:lpstr>
      <vt:lpstr>기획 동기</vt:lpstr>
      <vt:lpstr>상세기능</vt:lpstr>
      <vt:lpstr>활용 사례</vt:lpstr>
      <vt:lpstr>주차 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 프로젝트 기획 발표</dc:title>
  <dc:creator>양형배</dc:creator>
  <cp:lastModifiedBy>양형배</cp:lastModifiedBy>
  <cp:revision>6</cp:revision>
  <dcterms:created xsi:type="dcterms:W3CDTF">2017-05-16T13:04:24Z</dcterms:created>
  <dcterms:modified xsi:type="dcterms:W3CDTF">2017-05-16T13:50:29Z</dcterms:modified>
</cp:coreProperties>
</file>