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E95-4AFF-4C94-94A3-648A86534BE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33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E95-4AFF-4C94-94A3-648A86534BE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E95-4AFF-4C94-94A3-648A86534BE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63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E95-4AFF-4C94-94A3-648A86534BE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9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E95-4AFF-4C94-94A3-648A86534BE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16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E95-4AFF-4C94-94A3-648A86534BE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9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E95-4AFF-4C94-94A3-648A86534BE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52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E95-4AFF-4C94-94A3-648A86534BE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59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E95-4AFF-4C94-94A3-648A86534BE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5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E95-4AFF-4C94-94A3-648A86534BE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02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B2EE95-4AFF-4C94-94A3-648A86534BE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14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EE95-4AFF-4C94-94A3-648A86534BE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9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텀</a:t>
            </a:r>
            <a:r>
              <a:rPr lang="ko-KR" altLang="en-US" dirty="0"/>
              <a:t> 프로젝트 중간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분실물 정보 안내 서비스</a:t>
            </a:r>
            <a:endParaRPr lang="en-US" altLang="ko-KR" dirty="0"/>
          </a:p>
          <a:p>
            <a:pPr algn="ctr"/>
            <a:r>
              <a:rPr lang="en-US" altLang="ko-KR" dirty="0"/>
              <a:t>2013180052 </a:t>
            </a:r>
            <a:r>
              <a:rPr lang="ko-KR" altLang="en-US" dirty="0"/>
              <a:t>양형배</a:t>
            </a:r>
          </a:p>
        </p:txBody>
      </p:sp>
    </p:spTree>
    <p:extLst>
      <p:ext uri="{BB962C8B-B14F-4D97-AF65-F5344CB8AC3E}">
        <p14:creationId xmlns:p14="http://schemas.microsoft.com/office/powerpoint/2010/main" val="152871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1363579"/>
            <a:ext cx="9603275" cy="4901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기획동기</a:t>
            </a:r>
            <a:endParaRPr lang="en-US" altLang="ko-KR" dirty="0"/>
          </a:p>
          <a:p>
            <a:r>
              <a:rPr lang="ko-KR" altLang="en-US" dirty="0"/>
              <a:t>상세기능</a:t>
            </a:r>
            <a:endParaRPr lang="en-US" altLang="ko-KR" dirty="0"/>
          </a:p>
          <a:p>
            <a:r>
              <a:rPr lang="ko-KR" altLang="en-US" dirty="0"/>
              <a:t>활용사례</a:t>
            </a:r>
            <a:endParaRPr lang="en-US" altLang="ko-KR" dirty="0"/>
          </a:p>
          <a:p>
            <a:r>
              <a:rPr lang="ko-KR" altLang="en-US" dirty="0"/>
              <a:t>주차 별 계획</a:t>
            </a:r>
            <a:endParaRPr lang="en-US" altLang="ko-KR" dirty="0"/>
          </a:p>
          <a:p>
            <a:r>
              <a:rPr lang="ko-KR" altLang="en-US" dirty="0"/>
              <a:t>데모 시연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01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대중교통을 이용하면서 가방과 같은 귀중품을 잃어 버렸을 때 해당 노선을 바로 검색 해서 정보를 얻어내기가 힘들었다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귀중품을 언제 어디서 어느 노선에서 잃어버렸는지에 대한 정보가 필요함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좀 더 정확하고 빠르게 찾을 수 있다</a:t>
            </a:r>
            <a:r>
              <a:rPr lang="en-US" altLang="ko-KR" dirty="0"/>
              <a:t>.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451579" y="1363579"/>
            <a:ext cx="9603275" cy="4901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기획 동기</a:t>
            </a:r>
          </a:p>
        </p:txBody>
      </p:sp>
    </p:spTree>
    <p:extLst>
      <p:ext uri="{BB962C8B-B14F-4D97-AF65-F5344CB8AC3E}">
        <p14:creationId xmlns:p14="http://schemas.microsoft.com/office/powerpoint/2010/main" val="53084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486527"/>
            <a:ext cx="4403789" cy="3845462"/>
          </a:xfrm>
        </p:spPr>
        <p:txBody>
          <a:bodyPr/>
          <a:lstStyle/>
          <a:p>
            <a:r>
              <a:rPr lang="ko-KR" altLang="en-US" dirty="0"/>
              <a:t>잃어버린 물품 </a:t>
            </a:r>
            <a:r>
              <a:rPr lang="en-US" altLang="ko-KR" dirty="0"/>
              <a:t>“</a:t>
            </a:r>
            <a:r>
              <a:rPr lang="ko-KR" altLang="en-US" dirty="0"/>
              <a:t>지갑</a:t>
            </a:r>
            <a:r>
              <a:rPr lang="en-US" altLang="ko-KR" dirty="0"/>
              <a:t>” </a:t>
            </a:r>
            <a:r>
              <a:rPr lang="ko-KR" altLang="en-US" dirty="0"/>
              <a:t>검색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전철</a:t>
            </a:r>
            <a:r>
              <a:rPr lang="en-US" altLang="ko-KR" dirty="0"/>
              <a:t>, </a:t>
            </a:r>
            <a:r>
              <a:rPr lang="ko-KR" altLang="en-US" dirty="0"/>
              <a:t>버스 등 발견장소 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발견장소와 “지갑</a:t>
            </a:r>
            <a:r>
              <a:rPr lang="en-US" altLang="ko-KR" dirty="0"/>
              <a:t>”</a:t>
            </a:r>
            <a:r>
              <a:rPr lang="ko-KR" altLang="en-US" dirty="0"/>
              <a:t>의 보관장소와 상세 위치 정보 출력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451579" y="1363579"/>
            <a:ext cx="9603275" cy="4901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상세기능</a:t>
            </a:r>
          </a:p>
        </p:txBody>
      </p:sp>
      <p:sp>
        <p:nvSpPr>
          <p:cNvPr id="5" name="모서리가 둥근 직사각형 6"/>
          <p:cNvSpPr/>
          <p:nvPr/>
        </p:nvSpPr>
        <p:spPr>
          <a:xfrm>
            <a:off x="7622031" y="2099321"/>
            <a:ext cx="34470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잃어버린 물품 검색</a:t>
            </a:r>
          </a:p>
        </p:txBody>
      </p:sp>
      <p:sp>
        <p:nvSpPr>
          <p:cNvPr id="6" name="모서리가 둥근 직사각형 7"/>
          <p:cNvSpPr/>
          <p:nvPr/>
        </p:nvSpPr>
        <p:spPr>
          <a:xfrm>
            <a:off x="7622031" y="3395465"/>
            <a:ext cx="34470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전철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버스 구분</a:t>
            </a:r>
          </a:p>
        </p:txBody>
      </p:sp>
      <p:sp>
        <p:nvSpPr>
          <p:cNvPr id="7" name="모서리가 둥근 직사각형 11"/>
          <p:cNvSpPr/>
          <p:nvPr/>
        </p:nvSpPr>
        <p:spPr>
          <a:xfrm>
            <a:off x="7622031" y="4835625"/>
            <a:ext cx="34470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귀중품의 위치와 상세정보</a:t>
            </a:r>
          </a:p>
        </p:txBody>
      </p:sp>
      <p:sp>
        <p:nvSpPr>
          <p:cNvPr id="8" name="화살표: 오른쪽으로 구부러짐 7"/>
          <p:cNvSpPr/>
          <p:nvPr/>
        </p:nvSpPr>
        <p:spPr>
          <a:xfrm>
            <a:off x="6721640" y="2486526"/>
            <a:ext cx="731520" cy="13222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오른쪽으로 구부러짐 8"/>
          <p:cNvSpPr/>
          <p:nvPr/>
        </p:nvSpPr>
        <p:spPr>
          <a:xfrm>
            <a:off x="6697577" y="4002506"/>
            <a:ext cx="731520" cy="13222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21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486527"/>
            <a:ext cx="4403789" cy="3845462"/>
          </a:xfrm>
        </p:spPr>
        <p:txBody>
          <a:bodyPr/>
          <a:lstStyle/>
          <a:p>
            <a:r>
              <a:rPr lang="ko-KR" altLang="en-US" dirty="0"/>
              <a:t>잃어버린 물품 </a:t>
            </a:r>
            <a:r>
              <a:rPr lang="en-US" altLang="ko-KR" dirty="0"/>
              <a:t>“</a:t>
            </a:r>
            <a:r>
              <a:rPr lang="ko-KR" altLang="en-US" dirty="0"/>
              <a:t>지갑</a:t>
            </a:r>
            <a:r>
              <a:rPr lang="en-US" altLang="ko-KR" dirty="0"/>
              <a:t>” </a:t>
            </a:r>
            <a:r>
              <a:rPr lang="ko-KR" altLang="en-US" dirty="0"/>
              <a:t>검색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전철</a:t>
            </a:r>
            <a:r>
              <a:rPr lang="en-US" altLang="ko-KR" dirty="0"/>
              <a:t>, </a:t>
            </a:r>
            <a:r>
              <a:rPr lang="ko-KR" altLang="en-US" dirty="0"/>
              <a:t>버스 등 발견장소 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발견장소와 “지갑</a:t>
            </a:r>
            <a:r>
              <a:rPr lang="en-US" altLang="ko-KR" dirty="0"/>
              <a:t>”</a:t>
            </a:r>
            <a:r>
              <a:rPr lang="ko-KR" altLang="en-US" dirty="0"/>
              <a:t>의 보관장소와 상세 위치 정보 출력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451579" y="1363579"/>
            <a:ext cx="9603275" cy="4901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상세기능</a:t>
            </a:r>
          </a:p>
        </p:txBody>
      </p:sp>
      <p:sp>
        <p:nvSpPr>
          <p:cNvPr id="5" name="모서리가 둥근 직사각형 6"/>
          <p:cNvSpPr/>
          <p:nvPr/>
        </p:nvSpPr>
        <p:spPr>
          <a:xfrm>
            <a:off x="7622031" y="2099321"/>
            <a:ext cx="3447020" cy="72008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전철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버스 구분</a:t>
            </a:r>
          </a:p>
        </p:txBody>
      </p:sp>
      <p:sp>
        <p:nvSpPr>
          <p:cNvPr id="6" name="모서리가 둥근 직사각형 7"/>
          <p:cNvSpPr/>
          <p:nvPr/>
        </p:nvSpPr>
        <p:spPr>
          <a:xfrm>
            <a:off x="7622031" y="3395465"/>
            <a:ext cx="3447020" cy="72008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잃어버린 물품 검색</a:t>
            </a:r>
            <a:endParaRPr lang="ko-KR" altLang="en-US" sz="2000" b="1" dirty="0"/>
          </a:p>
        </p:txBody>
      </p:sp>
      <p:sp>
        <p:nvSpPr>
          <p:cNvPr id="7" name="모서리가 둥근 직사각형 11"/>
          <p:cNvSpPr/>
          <p:nvPr/>
        </p:nvSpPr>
        <p:spPr>
          <a:xfrm>
            <a:off x="7622031" y="4835625"/>
            <a:ext cx="34470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귀중품의 위치와 상세정보</a:t>
            </a:r>
          </a:p>
        </p:txBody>
      </p:sp>
      <p:sp>
        <p:nvSpPr>
          <p:cNvPr id="8" name="화살표: 오른쪽으로 구부러짐 7"/>
          <p:cNvSpPr/>
          <p:nvPr/>
        </p:nvSpPr>
        <p:spPr>
          <a:xfrm>
            <a:off x="6721640" y="2486526"/>
            <a:ext cx="731520" cy="13222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오른쪽으로 구부러짐 8"/>
          <p:cNvSpPr/>
          <p:nvPr/>
        </p:nvSpPr>
        <p:spPr>
          <a:xfrm>
            <a:off x="6697577" y="4002506"/>
            <a:ext cx="731520" cy="13222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855368" y="2862870"/>
            <a:ext cx="4042842" cy="489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수정 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4459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451579" y="1363579"/>
            <a:ext cx="9603275" cy="4901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활용 사례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208" y="2015732"/>
            <a:ext cx="5008646" cy="3450613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7665037" y="5628323"/>
            <a:ext cx="1770987" cy="47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 err="1"/>
              <a:t>버스타버스타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25" y="2015732"/>
            <a:ext cx="3783581" cy="3450613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2331042" y="5604261"/>
            <a:ext cx="2385339" cy="47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지하철 유실물 센터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86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451579" y="1363579"/>
            <a:ext cx="9603275" cy="4901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주차 별 계획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20062"/>
              </p:ext>
            </p:extLst>
          </p:nvPr>
        </p:nvGraphicFramePr>
        <p:xfrm>
          <a:off x="1451578" y="2072495"/>
          <a:ext cx="9603275" cy="377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471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5431962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1525842">
                  <a:extLst>
                    <a:ext uri="{9D8B030D-6E8A-4147-A177-3AD203B41FA5}">
                      <a16:colId xmlns:a16="http://schemas.microsoft.com/office/drawing/2014/main" val="39091098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471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latin typeface="HY강B" pitchFamily="18" charset="-127"/>
                          <a:ea typeface="HY강B" pitchFamily="18" charset="-127"/>
                        </a:rPr>
                        <a:t>OpenAPI</a:t>
                      </a:r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검색을 통한 활용신청</a:t>
                      </a:r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O</a:t>
                      </a:r>
                      <a:endParaRPr lang="ko-KR" altLang="en-US" sz="1500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42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기획발표</a:t>
                      </a:r>
                      <a:r>
                        <a:rPr lang="en-US" altLang="ko-KR" sz="1500" b="1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5/10</a:t>
                      </a:r>
                      <a:endParaRPr lang="ko-KR" altLang="en-US" sz="15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O</a:t>
                      </a:r>
                      <a:endParaRPr lang="ko-KR" altLang="en-US" sz="1500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20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latin typeface="HY강B" pitchFamily="18" charset="-127"/>
                          <a:ea typeface="HY강B" pitchFamily="18" charset="-127"/>
                        </a:rPr>
                        <a:t>OpenAPI</a:t>
                      </a:r>
                      <a:r>
                        <a:rPr lang="en-US" altLang="ko-KR" sz="1500" baseline="0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500" baseline="0" dirty="0">
                          <a:latin typeface="HY강B" pitchFamily="18" charset="-127"/>
                          <a:ea typeface="HY강B" pitchFamily="18" charset="-127"/>
                        </a:rPr>
                        <a:t>연동</a:t>
                      </a:r>
                      <a:r>
                        <a:rPr lang="en-US" altLang="ko-KR" sz="1500" baseline="0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500" baseline="0" dirty="0">
                          <a:latin typeface="HY강B" pitchFamily="18" charset="-127"/>
                          <a:ea typeface="HY강B" pitchFamily="18" charset="-127"/>
                        </a:rPr>
                        <a:t>구현</a:t>
                      </a:r>
                      <a:r>
                        <a:rPr lang="en-US" altLang="ko-KR" sz="1500" baseline="0" dirty="0">
                          <a:latin typeface="HY강B" pitchFamily="18" charset="-127"/>
                          <a:ea typeface="HY강B" pitchFamily="18" charset="-127"/>
                        </a:rPr>
                        <a:t>,  </a:t>
                      </a:r>
                      <a:r>
                        <a:rPr lang="ko-KR" altLang="en-US" sz="1500" baseline="0" dirty="0">
                          <a:latin typeface="HY강B" pitchFamily="18" charset="-127"/>
                          <a:ea typeface="HY강B" pitchFamily="18" charset="-127"/>
                        </a:rPr>
                        <a:t>버스와 지하철의 정보 활용</a:t>
                      </a:r>
                      <a:endParaRPr lang="en-US" altLang="ko-KR" sz="1500" baseline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O</a:t>
                      </a:r>
                      <a:endParaRPr lang="en-US" altLang="ko-KR" sz="1500" baseline="0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42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aseline="0" dirty="0">
                          <a:latin typeface="HY강B" pitchFamily="18" charset="-127"/>
                          <a:ea typeface="HY강B" pitchFamily="18" charset="-127"/>
                        </a:rPr>
                        <a:t>분실물에 대한 검색 기능 구현</a:t>
                      </a:r>
                      <a:r>
                        <a:rPr lang="en-US" altLang="ko-KR" sz="1500" baseline="0" dirty="0"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500" baseline="0" dirty="0">
                          <a:latin typeface="HY강B" pitchFamily="18" charset="-127"/>
                          <a:ea typeface="HY강B" pitchFamily="18" charset="-127"/>
                        </a:rPr>
                        <a:t>지하철</a:t>
                      </a:r>
                      <a:r>
                        <a:rPr lang="en-US" altLang="ko-KR" sz="1500" baseline="0" dirty="0"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500" baseline="0" dirty="0">
                          <a:latin typeface="HY강B" pitchFamily="18" charset="-127"/>
                          <a:ea typeface="HY강B" pitchFamily="18" charset="-127"/>
                        </a:rPr>
                        <a:t>버스 구분 비교 탐색</a:t>
                      </a:r>
                      <a:endParaRPr lang="en-US" altLang="ko-KR" sz="1500" baseline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O</a:t>
                      </a:r>
                      <a:endParaRPr lang="en-US" altLang="ko-KR" sz="1500" baseline="0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42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중간 시연 발표</a:t>
                      </a:r>
                      <a:r>
                        <a:rPr lang="en-US" altLang="ko-KR" sz="1500" b="1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5/31</a:t>
                      </a:r>
                      <a:endParaRPr lang="ko-KR" altLang="en-US" sz="1500" b="1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617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>
                          <a:latin typeface="HY강B" pitchFamily="18" charset="-127"/>
                          <a:ea typeface="HY강B" pitchFamily="18" charset="-127"/>
                        </a:rPr>
                        <a:t>분실물에 대한 위치와 상세 정보 출력 구현</a:t>
                      </a:r>
                      <a:r>
                        <a:rPr lang="en-US" altLang="ko-KR" sz="1500" baseline="0" dirty="0">
                          <a:latin typeface="HY강B" pitchFamily="18" charset="-127"/>
                          <a:ea typeface="HY강B" pitchFamily="18" charset="-127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>
                          <a:latin typeface="HY강B" pitchFamily="18" charset="-127"/>
                          <a:ea typeface="HY강B" pitchFamily="18" charset="-127"/>
                        </a:rPr>
                        <a:t>GUI </a:t>
                      </a:r>
                      <a:r>
                        <a:rPr lang="ko-KR" altLang="en-US" sz="1500" baseline="0" dirty="0">
                          <a:latin typeface="HY강B" pitchFamily="18" charset="-127"/>
                          <a:ea typeface="HY강B" pitchFamily="18" charset="-127"/>
                        </a:rPr>
                        <a:t> 구현</a:t>
                      </a:r>
                      <a:endParaRPr lang="ko-KR" altLang="en-US" sz="15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42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최종 발표</a:t>
                      </a:r>
                      <a:r>
                        <a:rPr lang="en-US" altLang="ko-KR" sz="1500" b="1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6/19 or 6 / 21</a:t>
                      </a:r>
                      <a:endParaRPr lang="ko-KR" altLang="en-US" sz="1500" b="1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84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451579" y="1363579"/>
            <a:ext cx="9603275" cy="4901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데모 시연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825468" y="3385078"/>
            <a:ext cx="3914274" cy="6735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데모 시연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376071585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</TotalTime>
  <Words>216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HY강B</vt:lpstr>
      <vt:lpstr>맑은 고딕</vt:lpstr>
      <vt:lpstr>Arial</vt:lpstr>
      <vt:lpstr>Gill Sans MT</vt:lpstr>
      <vt:lpstr>갤러리</vt:lpstr>
      <vt:lpstr>텀 프로젝트 중간 발표</vt:lpstr>
      <vt:lpstr>목차</vt:lpstr>
      <vt:lpstr>기획 동기</vt:lpstr>
      <vt:lpstr>상세기능</vt:lpstr>
      <vt:lpstr>상세기능</vt:lpstr>
      <vt:lpstr>활용 사례</vt:lpstr>
      <vt:lpstr>주차 별 계획</vt:lpstr>
      <vt:lpstr>데모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텀 프로젝트 기획 발표</dc:title>
  <dc:creator>양형배</dc:creator>
  <cp:lastModifiedBy>양형배</cp:lastModifiedBy>
  <cp:revision>9</cp:revision>
  <dcterms:created xsi:type="dcterms:W3CDTF">2017-05-16T13:04:24Z</dcterms:created>
  <dcterms:modified xsi:type="dcterms:W3CDTF">2017-05-30T18:06:53Z</dcterms:modified>
</cp:coreProperties>
</file>