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3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E900-11E5-4332-8DCE-E8BB6A88B6F6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EC6C-2227-427D-B454-4BD8B9499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801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E900-11E5-4332-8DCE-E8BB6A88B6F6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EC6C-2227-427D-B454-4BD8B9499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9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E900-11E5-4332-8DCE-E8BB6A88B6F6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EC6C-2227-427D-B454-4BD8B9499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14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E900-11E5-4332-8DCE-E8BB6A88B6F6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EC6C-2227-427D-B454-4BD8B9499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09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E900-11E5-4332-8DCE-E8BB6A88B6F6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EC6C-2227-427D-B454-4BD8B9499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694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E900-11E5-4332-8DCE-E8BB6A88B6F6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EC6C-2227-427D-B454-4BD8B9499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73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E900-11E5-4332-8DCE-E8BB6A88B6F6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EC6C-2227-427D-B454-4BD8B9499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83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E900-11E5-4332-8DCE-E8BB6A88B6F6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EC6C-2227-427D-B454-4BD8B9499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99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E900-11E5-4332-8DCE-E8BB6A88B6F6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EC6C-2227-427D-B454-4BD8B9499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52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E900-11E5-4332-8DCE-E8BB6A88B6F6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EC6C-2227-427D-B454-4BD8B9499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38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E900-11E5-4332-8DCE-E8BB6A88B6F6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EC6C-2227-427D-B454-4BD8B9499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7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FE900-11E5-4332-8DCE-E8BB6A88B6F6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9EC6C-2227-427D-B454-4BD8B9499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11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2177051"/>
            <a:ext cx="2088232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2063" y="2489596"/>
            <a:ext cx="1273312" cy="468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52063" y="3843960"/>
            <a:ext cx="1273312" cy="468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 종료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52063" y="3166778"/>
            <a:ext cx="1273312" cy="468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회원가</a:t>
            </a:r>
            <a:r>
              <a:rPr lang="ko-KR" altLang="en-US"/>
              <a:t>입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3224761" y="258283"/>
            <a:ext cx="3491510" cy="2690106"/>
            <a:chOff x="4572000" y="476672"/>
            <a:chExt cx="2952328" cy="3384376"/>
          </a:xfrm>
        </p:grpSpPr>
        <p:sp>
          <p:nvSpPr>
            <p:cNvPr id="6" name="직사각형 5"/>
            <p:cNvSpPr/>
            <p:nvPr/>
          </p:nvSpPr>
          <p:spPr>
            <a:xfrm>
              <a:off x="5666673" y="2367947"/>
              <a:ext cx="756083" cy="3409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회원가입</a:t>
              </a:r>
              <a:endParaRPr lang="ko-KR" altLang="en-US" sz="11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572000" y="476672"/>
              <a:ext cx="2952328" cy="33843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60032" y="1196752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ID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60032" y="1798069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PW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580112" y="1254401"/>
              <a:ext cx="1182352" cy="32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580112" y="1820717"/>
              <a:ext cx="1182352" cy="32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761552" y="2367947"/>
              <a:ext cx="781135" cy="3409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로그인</a:t>
              </a:r>
              <a:endParaRPr lang="ko-KR" altLang="en-US" sz="11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516216" y="2367947"/>
              <a:ext cx="900100" cy="3409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ID/PW</a:t>
              </a:r>
              <a:r>
                <a:rPr lang="ko-KR" altLang="en-US" sz="1100" dirty="0" smtClean="0"/>
                <a:t>찾기</a:t>
              </a:r>
              <a:endParaRPr lang="ko-KR" altLang="en-US" sz="1100" dirty="0"/>
            </a:p>
          </p:txBody>
        </p:sp>
      </p:grpSp>
      <p:cxnSp>
        <p:nvCxnSpPr>
          <p:cNvPr id="26" name="직선 화살표 연결선 25"/>
          <p:cNvCxnSpPr>
            <a:stCxn id="5" idx="3"/>
            <a:endCxn id="10" idx="1"/>
          </p:cNvCxnSpPr>
          <p:nvPr/>
        </p:nvCxnSpPr>
        <p:spPr>
          <a:xfrm flipV="1">
            <a:off x="2025375" y="1603336"/>
            <a:ext cx="1199386" cy="1120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224761" y="3053152"/>
            <a:ext cx="3491510" cy="3328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570192" y="3342029"/>
            <a:ext cx="94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541958" y="3939635"/>
            <a:ext cx="94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65396" y="4532572"/>
            <a:ext cx="2249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PW</a:t>
            </a:r>
            <a:r>
              <a:rPr lang="ko-KR" altLang="en-US" dirty="0" smtClean="0"/>
              <a:t>를 잊어버렸을 때 </a:t>
            </a:r>
            <a:r>
              <a:rPr lang="ko-KR" altLang="en-US" dirty="0" err="1" smtClean="0"/>
              <a:t>찾기위한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주소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271374" y="3404509"/>
            <a:ext cx="1398284" cy="25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297189" y="3995519"/>
            <a:ext cx="1398284" cy="25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673582" y="5589240"/>
            <a:ext cx="269861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6" name="직선 화살표 연결선 35"/>
          <p:cNvCxnSpPr>
            <a:stCxn id="16" idx="3"/>
            <a:endCxn id="27" idx="1"/>
          </p:cNvCxnSpPr>
          <p:nvPr/>
        </p:nvCxnSpPr>
        <p:spPr>
          <a:xfrm>
            <a:off x="2025375" y="3401187"/>
            <a:ext cx="1199386" cy="1316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7067965" y="770528"/>
            <a:ext cx="2088232" cy="1415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>
            <a:stCxn id="19" idx="3"/>
            <a:endCxn id="37" idx="1"/>
          </p:cNvCxnSpPr>
          <p:nvPr/>
        </p:nvCxnSpPr>
        <p:spPr>
          <a:xfrm flipV="1">
            <a:off x="6588533" y="1478227"/>
            <a:ext cx="479432" cy="418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323332" y="973765"/>
            <a:ext cx="171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가입시</a:t>
            </a:r>
            <a:r>
              <a:rPr lang="ko-KR" altLang="en-US" dirty="0" smtClean="0"/>
              <a:t> 기입한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7057990" y="2575269"/>
            <a:ext cx="2088232" cy="1957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/>
          <p:cNvCxnSpPr>
            <a:stCxn id="37" idx="2"/>
            <a:endCxn id="47" idx="0"/>
          </p:cNvCxnSpPr>
          <p:nvPr/>
        </p:nvCxnSpPr>
        <p:spPr>
          <a:xfrm flipH="1">
            <a:off x="8102106" y="2185925"/>
            <a:ext cx="9975" cy="389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255499" y="2880364"/>
            <a:ext cx="17131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데이터베이스에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있을시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ID/PW</a:t>
            </a:r>
            <a:r>
              <a:rPr lang="ko-KR" altLang="en-US" dirty="0" smtClean="0"/>
              <a:t>전송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없으면 메시지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32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9694" y="1844824"/>
            <a:ext cx="2952328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3568" y="2198078"/>
            <a:ext cx="1800200" cy="472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SINGLE PLAY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83568" y="3633788"/>
            <a:ext cx="18002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RANKING </a:t>
            </a:r>
          </a:p>
          <a:p>
            <a:pPr algn="ctr"/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635896" y="332656"/>
            <a:ext cx="2736304" cy="2014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87624" y="2893486"/>
            <a:ext cx="1800200" cy="52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MULTI PLAY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83568" y="4413979"/>
            <a:ext cx="18002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 종료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635896" y="2529706"/>
            <a:ext cx="2736304" cy="2014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635896" y="4684977"/>
            <a:ext cx="2736304" cy="2014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>
            <a:stCxn id="5" idx="3"/>
            <a:endCxn id="10" idx="1"/>
          </p:cNvCxnSpPr>
          <p:nvPr/>
        </p:nvCxnSpPr>
        <p:spPr>
          <a:xfrm flipV="1">
            <a:off x="2483768" y="1339962"/>
            <a:ext cx="1152128" cy="1094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16" idx="3"/>
            <a:endCxn id="18" idx="1"/>
          </p:cNvCxnSpPr>
          <p:nvPr/>
        </p:nvCxnSpPr>
        <p:spPr>
          <a:xfrm>
            <a:off x="2487824" y="3155048"/>
            <a:ext cx="1148072" cy="381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" idx="3"/>
            <a:endCxn id="20" idx="1"/>
          </p:cNvCxnSpPr>
          <p:nvPr/>
        </p:nvCxnSpPr>
        <p:spPr>
          <a:xfrm>
            <a:off x="2483768" y="3885816"/>
            <a:ext cx="1152128" cy="1806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292080" y="1908266"/>
            <a:ext cx="90010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점</a:t>
            </a:r>
            <a:r>
              <a:rPr lang="ko-KR" altLang="en-US" dirty="0"/>
              <a:t>수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292080" y="1497516"/>
            <a:ext cx="90010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779912" y="476671"/>
            <a:ext cx="2412268" cy="863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</a:t>
            </a:r>
            <a:r>
              <a:rPr lang="ko-KR" altLang="en-US" dirty="0"/>
              <a:t>임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830369" y="2666638"/>
            <a:ext cx="90010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794466" y="3105366"/>
            <a:ext cx="2412268" cy="863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유저 목록</a:t>
            </a:r>
            <a:endParaRPr lang="en-US" altLang="ko-KR" dirty="0"/>
          </a:p>
          <a:p>
            <a:pPr algn="ctr"/>
            <a:r>
              <a:rPr lang="en-US" altLang="ko-KR" dirty="0" smtClean="0"/>
              <a:t>A </a:t>
            </a:r>
            <a:r>
              <a:rPr lang="ko-KR" altLang="en-US" dirty="0" err="1" smtClean="0"/>
              <a:t>게임중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B </a:t>
            </a:r>
            <a:r>
              <a:rPr lang="ko-KR" altLang="en-US" dirty="0" err="1" smtClean="0"/>
              <a:t>대기중</a:t>
            </a:r>
            <a:endParaRPr lang="en-US" altLang="ko-KR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833868" y="4044647"/>
            <a:ext cx="73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초</a:t>
            </a:r>
            <a:r>
              <a:rPr lang="ko-KR" altLang="en-US"/>
              <a:t>대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535996" y="4067295"/>
            <a:ext cx="90010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6551736" y="2626482"/>
            <a:ext cx="2736304" cy="2014611"/>
            <a:chOff x="6587716" y="2479759"/>
            <a:chExt cx="2736304" cy="2014611"/>
          </a:xfrm>
        </p:grpSpPr>
        <p:sp>
          <p:nvSpPr>
            <p:cNvPr id="31" name="직사각형 30"/>
            <p:cNvSpPr/>
            <p:nvPr/>
          </p:nvSpPr>
          <p:spPr>
            <a:xfrm>
              <a:off x="6587716" y="2479759"/>
              <a:ext cx="2736304" cy="20146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243900" y="4055369"/>
              <a:ext cx="900100" cy="32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점</a:t>
              </a:r>
              <a:r>
                <a:rPr lang="ko-KR" altLang="en-US" dirty="0"/>
                <a:t>수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243900" y="3644619"/>
              <a:ext cx="900100" cy="32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</a:t>
              </a:r>
              <a:r>
                <a:rPr lang="ko-KR" altLang="en-US" dirty="0"/>
                <a:t>대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731732" y="2623774"/>
              <a:ext cx="2412268" cy="8632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게</a:t>
              </a:r>
              <a:r>
                <a:rPr lang="ko-KR" altLang="en-US" dirty="0"/>
                <a:t>임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876256" y="4055369"/>
              <a:ext cx="900100" cy="32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점</a:t>
              </a:r>
              <a:r>
                <a:rPr lang="ko-KR" altLang="en-US" dirty="0"/>
                <a:t>수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876256" y="3644619"/>
              <a:ext cx="900100" cy="32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나</a:t>
              </a: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3826606" y="4789049"/>
            <a:ext cx="2412268" cy="1736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 </a:t>
            </a:r>
            <a:r>
              <a:rPr lang="en-US" altLang="ko-KR" dirty="0" smtClean="0"/>
              <a:t>ID/ </a:t>
            </a:r>
            <a:r>
              <a:rPr lang="ko-KR" altLang="en-US" dirty="0" smtClean="0"/>
              <a:t>최고기록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en-US" altLang="ko-KR" dirty="0" smtClean="0"/>
              <a:t>A / 100</a:t>
            </a:r>
          </a:p>
          <a:p>
            <a:pPr marL="342900" indent="-342900" algn="ctr">
              <a:buAutoNum type="arabicPeriod"/>
            </a:pPr>
            <a:r>
              <a:rPr lang="en-US" altLang="ko-KR" dirty="0" smtClean="0"/>
              <a:t>B/90</a:t>
            </a:r>
          </a:p>
          <a:p>
            <a:pPr marL="342900" indent="-342900" algn="ctr">
              <a:buAutoNum type="arabicPeriod"/>
            </a:pPr>
            <a:r>
              <a:rPr lang="ko-KR" altLang="en-US" dirty="0" smtClean="0"/>
              <a:t>나</a:t>
            </a:r>
            <a:r>
              <a:rPr lang="en-US" altLang="ko-KR" dirty="0" smtClean="0"/>
              <a:t>/80</a:t>
            </a:r>
          </a:p>
          <a:p>
            <a:pPr algn="ctr"/>
            <a:endParaRPr lang="en-US" altLang="ko-KR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6572464" y="332654"/>
            <a:ext cx="2736304" cy="2014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653473" y="471811"/>
            <a:ext cx="2574286" cy="1736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초대 받은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화면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pPr algn="ctr"/>
            <a:r>
              <a:rPr lang="en-US" altLang="ko-KR" dirty="0" smtClean="0"/>
              <a:t>‘</a:t>
            </a:r>
            <a:r>
              <a:rPr lang="ko-KR" altLang="en-US" dirty="0" smtClean="0"/>
              <a:t>나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님이 게임에 초대하였습니다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입장하시겠습니까</a:t>
            </a:r>
            <a:r>
              <a:rPr lang="en-US" altLang="ko-KR" dirty="0" smtClean="0"/>
              <a:t>?</a:t>
            </a:r>
          </a:p>
          <a:p>
            <a:pPr algn="ctr"/>
            <a:r>
              <a:rPr lang="en-US" altLang="ko-KR" dirty="0" smtClean="0"/>
              <a:t>Y/N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cxnSp>
        <p:nvCxnSpPr>
          <p:cNvPr id="42" name="직선 화살표 연결선 41"/>
          <p:cNvCxnSpPr>
            <a:stCxn id="29" idx="3"/>
            <a:endCxn id="39" idx="1"/>
          </p:cNvCxnSpPr>
          <p:nvPr/>
        </p:nvCxnSpPr>
        <p:spPr>
          <a:xfrm flipV="1">
            <a:off x="5436096" y="1339960"/>
            <a:ext cx="1136368" cy="2889353"/>
          </a:xfrm>
          <a:prstGeom prst="straightConnector1">
            <a:avLst/>
          </a:prstGeom>
          <a:ln w="793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82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2060848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기록이 좋은 쪽이 승리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게임 </a:t>
            </a:r>
            <a:r>
              <a:rPr lang="ko-KR" altLang="en-US" dirty="0" err="1" smtClean="0"/>
              <a:t>클리어시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사람이 </a:t>
            </a:r>
            <a:r>
              <a:rPr lang="ko-KR" altLang="en-US" dirty="0" err="1" smtClean="0"/>
              <a:t>플레이한</a:t>
            </a:r>
            <a:r>
              <a:rPr lang="ko-KR" altLang="en-US" dirty="0" smtClean="0"/>
              <a:t> 시간대와 점수를 데이터베이스에 저장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사용되는 기능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소켓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Ncurses</a:t>
            </a:r>
            <a:r>
              <a:rPr lang="en-US" altLang="ko-KR" dirty="0" smtClean="0"/>
              <a:t> or GUI, </a:t>
            </a:r>
            <a:r>
              <a:rPr lang="en-US" altLang="ko-KR" dirty="0" err="1" smtClean="0"/>
              <a:t>linkedlist</a:t>
            </a:r>
            <a:r>
              <a:rPr lang="ko-KR" altLang="en-US" dirty="0" smtClean="0"/>
              <a:t>등의 자료구조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기타 시스템 콜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+ GITHUB</a:t>
            </a:r>
            <a:r>
              <a:rPr lang="ko-KR" altLang="en-US" dirty="0" smtClean="0"/>
              <a:t>의 꾸준한 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2055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124</Words>
  <Application>Microsoft Office PowerPoint</Application>
  <PresentationFormat>화면 슬라이드 쇼(4:3)</PresentationFormat>
  <Paragraphs>42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Hallym</dc:creator>
  <cp:lastModifiedBy>정 재민</cp:lastModifiedBy>
  <cp:revision>5</cp:revision>
  <dcterms:created xsi:type="dcterms:W3CDTF">2018-12-04T09:09:37Z</dcterms:created>
  <dcterms:modified xsi:type="dcterms:W3CDTF">2018-12-04T09:54:28Z</dcterms:modified>
</cp:coreProperties>
</file>