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0" y="-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EA93-CC60-4160-923F-51E16E6C9A4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96FC-7B5B-428F-ADDC-8CC263A4C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9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EA93-CC60-4160-923F-51E16E6C9A4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96FC-7B5B-428F-ADDC-8CC263A4C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99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EA93-CC60-4160-923F-51E16E6C9A4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96FC-7B5B-428F-ADDC-8CC263A4C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03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EA93-CC60-4160-923F-51E16E6C9A4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96FC-7B5B-428F-ADDC-8CC263A4C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19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EA93-CC60-4160-923F-51E16E6C9A4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96FC-7B5B-428F-ADDC-8CC263A4C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2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EA93-CC60-4160-923F-51E16E6C9A4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96FC-7B5B-428F-ADDC-8CC263A4C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4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EA93-CC60-4160-923F-51E16E6C9A4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96FC-7B5B-428F-ADDC-8CC263A4C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1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EA93-CC60-4160-923F-51E16E6C9A4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96FC-7B5B-428F-ADDC-8CC263A4C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65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EA93-CC60-4160-923F-51E16E6C9A4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96FC-7B5B-428F-ADDC-8CC263A4C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08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EA93-CC60-4160-923F-51E16E6C9A4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96FC-7B5B-428F-ADDC-8CC263A4C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41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CEA93-CC60-4160-923F-51E16E6C9A4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96FC-7B5B-428F-ADDC-8CC263A4C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CEA93-CC60-4160-923F-51E16E6C9A4C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396FC-7B5B-428F-ADDC-8CC263A4C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67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892" y="116632"/>
            <a:ext cx="8858200" cy="1470025"/>
          </a:xfrm>
        </p:spPr>
        <p:txBody>
          <a:bodyPr/>
          <a:lstStyle/>
          <a:p>
            <a:pPr algn="l"/>
            <a:r>
              <a:rPr lang="en-US" altLang="ko-KR" dirty="0" smtClean="0"/>
              <a:t>CLIP : </a:t>
            </a:r>
            <a:r>
              <a:rPr lang="en-US" altLang="ko-KR" sz="4000" dirty="0" smtClean="0"/>
              <a:t>Connecting text and images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496944" cy="1752600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dirty="0" smtClean="0"/>
              <a:t>Zero shot transfer, natural language supervision, multimodal learning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8" y="1623091"/>
            <a:ext cx="8774785" cy="34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16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5800" y="305073"/>
            <a:ext cx="7772400" cy="1470025"/>
          </a:xfrm>
        </p:spPr>
        <p:txBody>
          <a:bodyPr/>
          <a:lstStyle/>
          <a:p>
            <a:pPr algn="l"/>
            <a:r>
              <a:rPr lang="en-US" altLang="ko-KR" dirty="0" smtClean="0"/>
              <a:t>Zero shot learning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484784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dirty="0" smtClean="0"/>
              <a:t>텍스트 설명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포함된 표현</a:t>
            </a:r>
            <a:r>
              <a:rPr lang="en-US" altLang="ko-KR" sz="1600" dirty="0" smtClean="0"/>
              <a:t>, </a:t>
            </a:r>
          </a:p>
          <a:p>
            <a:pPr algn="l"/>
            <a:r>
              <a:rPr lang="ko-KR" altLang="en-US" sz="1600" dirty="0" smtClean="0"/>
              <a:t>관련된 기타 의미 정보와 같은 보조 정보를 사용</a:t>
            </a:r>
            <a:endParaRPr lang="ko-KR" altLang="en-US" sz="16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323528" y="2420888"/>
            <a:ext cx="835292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 smtClean="0"/>
              <a:t>단점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클래스가 단일 속성 벡터로 설명될 수 있다는 가정에 의존하지만 항상 그럴 수 없다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934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51</Words>
  <Application>Microsoft Office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CLIP : Connecting text and images</vt:lpstr>
      <vt:lpstr>Zero shot learning</vt:lpstr>
    </vt:vector>
  </TitlesOfParts>
  <Company>MegagenImplant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shot learning</dc:title>
  <dc:creator>옥진해</dc:creator>
  <cp:lastModifiedBy>옥진해</cp:lastModifiedBy>
  <cp:revision>4</cp:revision>
  <dcterms:created xsi:type="dcterms:W3CDTF">2024-09-10T00:07:04Z</dcterms:created>
  <dcterms:modified xsi:type="dcterms:W3CDTF">2024-09-10T08:56:11Z</dcterms:modified>
</cp:coreProperties>
</file>