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1" r:id="rId4"/>
    <p:sldId id="297" r:id="rId5"/>
    <p:sldId id="298" r:id="rId6"/>
    <p:sldId id="299" r:id="rId7"/>
    <p:sldId id="293" r:id="rId8"/>
    <p:sldId id="294" r:id="rId9"/>
    <p:sldId id="295" r:id="rId10"/>
    <p:sldId id="296" r:id="rId11"/>
    <p:sldId id="285" r:id="rId12"/>
    <p:sldId id="287" r:id="rId13"/>
    <p:sldId id="260" r:id="rId14"/>
    <p:sldId id="27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1" autoAdjust="0"/>
    <p:restoredTop sz="94660"/>
  </p:normalViewPr>
  <p:slideViewPr>
    <p:cSldViewPr>
      <p:cViewPr>
        <p:scale>
          <a:sx n="400" d="100"/>
          <a:sy n="400" d="100"/>
        </p:scale>
        <p:origin x="7944" y="3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BA0DD-DE4C-40E7-AE45-24C0A96EE6A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5F4999-E3C6-482F-8FF9-CF01478AA422}">
      <dgm:prSet/>
      <dgm:spPr/>
      <dgm:t>
        <a:bodyPr/>
        <a:lstStyle/>
        <a:p>
          <a:pPr rtl="0" latinLnBrk="1"/>
          <a:r>
            <a:rPr lang="ko-KR" b="1" dirty="0" smtClean="0"/>
            <a:t>패턴영역 부분을 추출하기 위해</a:t>
          </a:r>
          <a:r>
            <a:rPr lang="en-US" b="1" dirty="0" smtClean="0"/>
            <a:t> </a:t>
          </a:r>
          <a:r>
            <a:rPr lang="ko-KR" altLang="en-US" b="1" dirty="0" smtClean="0"/>
            <a:t>이미지 이진화</a:t>
          </a:r>
          <a:endParaRPr lang="ko-KR" b="1" dirty="0"/>
        </a:p>
      </dgm:t>
    </dgm:pt>
    <dgm:pt modelId="{CDF444E9-18AD-4EB7-8441-2A513E614207}" type="parTrans" cxnId="{07117982-3526-4CE2-9921-E1916C52FDBA}">
      <dgm:prSet/>
      <dgm:spPr/>
      <dgm:t>
        <a:bodyPr/>
        <a:lstStyle/>
        <a:p>
          <a:pPr latinLnBrk="1"/>
          <a:endParaRPr lang="ko-KR" altLang="en-US"/>
        </a:p>
      </dgm:t>
    </dgm:pt>
    <dgm:pt modelId="{8A423211-582C-4007-A6F5-0CF7D84E604D}" type="sibTrans" cxnId="{07117982-3526-4CE2-9921-E1916C52FDBA}">
      <dgm:prSet/>
      <dgm:spPr/>
      <dgm:t>
        <a:bodyPr/>
        <a:lstStyle/>
        <a:p>
          <a:pPr latinLnBrk="1"/>
          <a:endParaRPr lang="ko-KR" altLang="en-US"/>
        </a:p>
      </dgm:t>
    </dgm:pt>
    <dgm:pt modelId="{B8D6BD72-557E-4362-A9B5-68928F4301B2}">
      <dgm:prSet/>
      <dgm:spPr/>
      <dgm:t>
        <a:bodyPr/>
        <a:lstStyle/>
        <a:p>
          <a:pPr rtl="0" latinLnBrk="1"/>
          <a:r>
            <a:rPr lang="ko-KR" b="1" dirty="0" smtClean="0"/>
            <a:t>예외 영역 처리</a:t>
          </a:r>
          <a:endParaRPr lang="en-US" altLang="ko-KR" b="1" dirty="0" smtClean="0"/>
        </a:p>
        <a:p>
          <a:pPr rtl="0" latinLnBrk="1"/>
          <a:r>
            <a:rPr lang="en-US" altLang="ko-KR" b="1" dirty="0" smtClean="0"/>
            <a:t>‘</a:t>
          </a:r>
          <a:r>
            <a:rPr lang="ko-KR" altLang="en-US" b="1" dirty="0" smtClean="0"/>
            <a:t>패턴영역 이미지</a:t>
          </a:r>
          <a:r>
            <a:rPr lang="en-US" altLang="ko-KR" b="1" dirty="0" smtClean="0"/>
            <a:t>’</a:t>
          </a:r>
        </a:p>
        <a:p>
          <a:pPr rtl="0" latinLnBrk="1"/>
          <a:r>
            <a:rPr lang="ko-KR" altLang="en-US" b="1" dirty="0" smtClean="0"/>
            <a:t>생성</a:t>
          </a:r>
          <a:endParaRPr lang="ko-KR" b="1" dirty="0"/>
        </a:p>
      </dgm:t>
    </dgm:pt>
    <dgm:pt modelId="{988B6EF9-FD4B-47C3-88C6-79AD5514DF6B}" type="parTrans" cxnId="{6EBC22A5-F0A1-4A33-A5E1-CFAABF082518}">
      <dgm:prSet/>
      <dgm:spPr/>
      <dgm:t>
        <a:bodyPr/>
        <a:lstStyle/>
        <a:p>
          <a:pPr latinLnBrk="1"/>
          <a:endParaRPr lang="ko-KR" altLang="en-US"/>
        </a:p>
      </dgm:t>
    </dgm:pt>
    <dgm:pt modelId="{1B759DA2-4C9D-4637-9B64-6296866F2E52}" type="sibTrans" cxnId="{6EBC22A5-F0A1-4A33-A5E1-CFAABF082518}">
      <dgm:prSet/>
      <dgm:spPr/>
      <dgm:t>
        <a:bodyPr/>
        <a:lstStyle/>
        <a:p>
          <a:pPr latinLnBrk="1"/>
          <a:endParaRPr lang="ko-KR" altLang="en-US"/>
        </a:p>
      </dgm:t>
    </dgm:pt>
    <dgm:pt modelId="{238554E1-3B7D-462A-9E68-B15259030899}">
      <dgm:prSet/>
      <dgm:spPr/>
      <dgm:t>
        <a:bodyPr/>
        <a:lstStyle/>
        <a:p>
          <a:pPr rtl="0" latinLnBrk="1"/>
          <a:r>
            <a:rPr lang="ko-KR" b="1" dirty="0" smtClean="0"/>
            <a:t> </a:t>
          </a:r>
          <a:r>
            <a:rPr lang="en-US" altLang="ko-KR" b="1" dirty="0" smtClean="0"/>
            <a:t>‘</a:t>
          </a:r>
          <a:r>
            <a:rPr lang="ko-KR" altLang="en-US" b="1" dirty="0" smtClean="0"/>
            <a:t>패턴영역 이미지</a:t>
          </a:r>
          <a:r>
            <a:rPr lang="en-US" altLang="ko-KR" b="1" dirty="0" smtClean="0"/>
            <a:t>’</a:t>
          </a:r>
          <a:r>
            <a:rPr lang="ko-KR" altLang="en-US" b="1" dirty="0" smtClean="0"/>
            <a:t>의</a:t>
          </a:r>
          <a:r>
            <a:rPr lang="ko-KR" b="1" dirty="0" smtClean="0"/>
            <a:t> 구역을 나누어 좌표로 저장</a:t>
          </a:r>
          <a:endParaRPr lang="ko-KR" b="1" dirty="0"/>
        </a:p>
      </dgm:t>
    </dgm:pt>
    <dgm:pt modelId="{7FA4E360-ACF9-4151-87E8-796F9B7743F0}" type="parTrans" cxnId="{D18A64AC-3B62-495D-8140-27EF68ABFDCA}">
      <dgm:prSet/>
      <dgm:spPr/>
      <dgm:t>
        <a:bodyPr/>
        <a:lstStyle/>
        <a:p>
          <a:pPr latinLnBrk="1"/>
          <a:endParaRPr lang="ko-KR" altLang="en-US"/>
        </a:p>
      </dgm:t>
    </dgm:pt>
    <dgm:pt modelId="{971A7036-86BC-461E-B9CB-617626A51F29}" type="sibTrans" cxnId="{D18A64AC-3B62-495D-8140-27EF68ABFDCA}">
      <dgm:prSet/>
      <dgm:spPr/>
      <dgm:t>
        <a:bodyPr/>
        <a:lstStyle/>
        <a:p>
          <a:pPr latinLnBrk="1"/>
          <a:endParaRPr lang="ko-KR" altLang="en-US"/>
        </a:p>
      </dgm:t>
    </dgm:pt>
    <dgm:pt modelId="{05BD2F0E-813D-4B40-A6C5-18FC7B1B47CA}">
      <dgm:prSet/>
      <dgm:spPr/>
      <dgm:t>
        <a:bodyPr/>
        <a:lstStyle/>
        <a:p>
          <a:pPr rtl="0" latinLnBrk="1"/>
          <a:r>
            <a:rPr lang="en-US" b="1" dirty="0" smtClean="0"/>
            <a:t>Reference</a:t>
          </a:r>
          <a:r>
            <a:rPr lang="ko-KR" b="1" dirty="0" smtClean="0"/>
            <a:t>이미지</a:t>
          </a:r>
          <a:r>
            <a:rPr lang="en-US" b="1" dirty="0" smtClean="0"/>
            <a:t> ’</a:t>
          </a:r>
          <a:r>
            <a:rPr lang="ko-KR" b="1" dirty="0" smtClean="0"/>
            <a:t>와 </a:t>
          </a:r>
          <a:r>
            <a:rPr lang="en-US" b="1" dirty="0" smtClean="0"/>
            <a:t>‘</a:t>
          </a:r>
          <a:r>
            <a:rPr lang="ko-KR" b="1" dirty="0" smtClean="0"/>
            <a:t>패턴영역 이미지</a:t>
          </a:r>
          <a:r>
            <a:rPr lang="en-US" b="1" dirty="0" smtClean="0"/>
            <a:t>’ </a:t>
          </a:r>
          <a:r>
            <a:rPr lang="ko-KR" b="1" dirty="0" smtClean="0"/>
            <a:t>차이 결과 생성</a:t>
          </a:r>
          <a:endParaRPr lang="ko-KR" b="1" dirty="0"/>
        </a:p>
      </dgm:t>
    </dgm:pt>
    <dgm:pt modelId="{0CB28D01-3D5F-49FF-9AE3-6FCAD0047024}" type="parTrans" cxnId="{A5C78A9A-0319-482F-805A-12683E154B61}">
      <dgm:prSet/>
      <dgm:spPr/>
      <dgm:t>
        <a:bodyPr/>
        <a:lstStyle/>
        <a:p>
          <a:pPr latinLnBrk="1"/>
          <a:endParaRPr lang="ko-KR" altLang="en-US"/>
        </a:p>
      </dgm:t>
    </dgm:pt>
    <dgm:pt modelId="{B8E8A21A-F379-4EB7-AE18-19705CC0E278}" type="sibTrans" cxnId="{A5C78A9A-0319-482F-805A-12683E154B61}">
      <dgm:prSet/>
      <dgm:spPr/>
      <dgm:t>
        <a:bodyPr/>
        <a:lstStyle/>
        <a:p>
          <a:pPr latinLnBrk="1"/>
          <a:endParaRPr lang="ko-KR" altLang="en-US"/>
        </a:p>
      </dgm:t>
    </dgm:pt>
    <dgm:pt modelId="{CFCF4EFB-3F12-4877-975F-102F1F6E9859}">
      <dgm:prSet/>
      <dgm:spPr/>
      <dgm:t>
        <a:bodyPr/>
        <a:lstStyle/>
        <a:p>
          <a:pPr rtl="0" latinLnBrk="1"/>
          <a:r>
            <a:rPr lang="ko-KR" altLang="en-US" b="1" dirty="0" smtClean="0"/>
            <a:t>결과</a:t>
          </a:r>
          <a:r>
            <a:rPr lang="ko-KR" b="1" dirty="0" smtClean="0"/>
            <a:t> 이미지에서 불량인 부분 판단</a:t>
          </a:r>
          <a:endParaRPr lang="ko-KR" b="1" dirty="0"/>
        </a:p>
      </dgm:t>
    </dgm:pt>
    <dgm:pt modelId="{5F1F969A-1DD4-442F-9586-6F56C3DFD3EE}" type="parTrans" cxnId="{F75DEAAC-7AB1-43BD-97B2-3F95BA9E3204}">
      <dgm:prSet/>
      <dgm:spPr/>
      <dgm:t>
        <a:bodyPr/>
        <a:lstStyle/>
        <a:p>
          <a:pPr latinLnBrk="1"/>
          <a:endParaRPr lang="ko-KR" altLang="en-US"/>
        </a:p>
      </dgm:t>
    </dgm:pt>
    <dgm:pt modelId="{C314C7B8-4E98-4485-A0A2-E82BED43ADA0}" type="sibTrans" cxnId="{F75DEAAC-7AB1-43BD-97B2-3F95BA9E3204}">
      <dgm:prSet/>
      <dgm:spPr/>
      <dgm:t>
        <a:bodyPr/>
        <a:lstStyle/>
        <a:p>
          <a:pPr latinLnBrk="1"/>
          <a:endParaRPr lang="ko-KR" altLang="en-US"/>
        </a:p>
      </dgm:t>
    </dgm:pt>
    <dgm:pt modelId="{F5689285-BB89-407E-B5BA-D32E63065B38}">
      <dgm:prSet/>
      <dgm:spPr/>
      <dgm:t>
        <a:bodyPr/>
        <a:lstStyle/>
        <a:p>
          <a:pPr rtl="0" latinLnBrk="1"/>
          <a:r>
            <a:rPr lang="ko-KR" altLang="en-US" b="1" dirty="0" smtClean="0"/>
            <a:t>추가 예외 처리</a:t>
          </a:r>
          <a:endParaRPr lang="ko-KR" b="1" dirty="0"/>
        </a:p>
      </dgm:t>
    </dgm:pt>
    <dgm:pt modelId="{CB1D20BC-4D02-4157-9736-5FCB2CB1256C}" type="parTrans" cxnId="{FD36C944-49D1-40B9-B2F1-4A90CCD5E19F}">
      <dgm:prSet/>
      <dgm:spPr/>
      <dgm:t>
        <a:bodyPr/>
        <a:lstStyle/>
        <a:p>
          <a:pPr latinLnBrk="1"/>
          <a:endParaRPr lang="ko-KR" altLang="en-US"/>
        </a:p>
      </dgm:t>
    </dgm:pt>
    <dgm:pt modelId="{C892F87C-C12E-4150-ADA3-C949754B8946}" type="sibTrans" cxnId="{FD36C944-49D1-40B9-B2F1-4A90CCD5E19F}">
      <dgm:prSet/>
      <dgm:spPr/>
      <dgm:t>
        <a:bodyPr/>
        <a:lstStyle/>
        <a:p>
          <a:pPr latinLnBrk="1"/>
          <a:endParaRPr lang="ko-KR" altLang="en-US"/>
        </a:p>
      </dgm:t>
    </dgm:pt>
    <dgm:pt modelId="{3603B52F-A0CD-43B6-B5E0-A7E7A1976F6B}" type="pres">
      <dgm:prSet presAssocID="{4E2BA0DD-DE4C-40E7-AE45-24C0A96EE6A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1EF986-45B0-49A6-9475-C417DEFB4C8F}" type="pres">
      <dgm:prSet presAssocID="{8F5F4999-E3C6-482F-8FF9-CF01478AA42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2809A-28F7-4EAB-B387-F1CB74A82538}" type="pres">
      <dgm:prSet presAssocID="{8A423211-582C-4007-A6F5-0CF7D84E604D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62D4A34-C3ED-4B9A-8399-BDFCEAD688AE}" type="pres">
      <dgm:prSet presAssocID="{8A423211-582C-4007-A6F5-0CF7D84E604D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62489C-788C-4C3D-983E-00210ECA25D0}" type="pres">
      <dgm:prSet presAssocID="{B8D6BD72-557E-4362-A9B5-68928F4301B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CF289F-72A1-494C-8BA8-F6A22E4708F5}" type="pres">
      <dgm:prSet presAssocID="{1B759DA2-4C9D-4637-9B64-6296866F2E52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C0C7949-B4F9-41BE-9E85-55A04A9044AE}" type="pres">
      <dgm:prSet presAssocID="{1B759DA2-4C9D-4637-9B64-6296866F2E52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2D1D136-7E90-4823-95E5-8689A3885710}" type="pres">
      <dgm:prSet presAssocID="{238554E1-3B7D-462A-9E68-B1525903089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9A34D3-CBB1-4393-AAAC-208EF280E995}" type="pres">
      <dgm:prSet presAssocID="{971A7036-86BC-461E-B9CB-617626A51F29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E3BEE9A-74DA-466B-BD42-AE88399AFC1B}" type="pres">
      <dgm:prSet presAssocID="{971A7036-86BC-461E-B9CB-617626A51F29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E2B2AE1-9AA3-4CA5-BF98-976F43E928A5}" type="pres">
      <dgm:prSet presAssocID="{05BD2F0E-813D-4B40-A6C5-18FC7B1B47C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D146D-6018-4743-ADD6-665CC81037C1}" type="pres">
      <dgm:prSet presAssocID="{B8E8A21A-F379-4EB7-AE18-19705CC0E278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8789EBB-3739-4D97-AAD3-AC1589BB3154}" type="pres">
      <dgm:prSet presAssocID="{B8E8A21A-F379-4EB7-AE18-19705CC0E278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9CE2ACB-BA06-4AA6-BF62-97D6E146CA30}" type="pres">
      <dgm:prSet presAssocID="{F5689285-BB89-407E-B5BA-D32E63065B3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85998E-6FDF-4D43-994C-A9F525B873D1}" type="pres">
      <dgm:prSet presAssocID="{C892F87C-C12E-4150-ADA3-C949754B8946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23A7AFD-A5A0-4F99-A2CC-87C9259C89D5}" type="pres">
      <dgm:prSet presAssocID="{C892F87C-C12E-4150-ADA3-C949754B8946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F7ED937-58C4-43E5-912A-52761B96EFE7}" type="pres">
      <dgm:prSet presAssocID="{CFCF4EFB-3F12-4877-975F-102F1F6E985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92958F-01F4-434F-A774-4885B8BF3FFF}" type="presOf" srcId="{B8E8A21A-F379-4EB7-AE18-19705CC0E278}" destId="{32ED146D-6018-4743-ADD6-665CC81037C1}" srcOrd="0" destOrd="0" presId="urn:microsoft.com/office/officeart/2005/8/layout/process5"/>
    <dgm:cxn modelId="{280B6001-C77E-4EC9-AE10-61756BB66F29}" type="presOf" srcId="{971A7036-86BC-461E-B9CB-617626A51F29}" destId="{5E3BEE9A-74DA-466B-BD42-AE88399AFC1B}" srcOrd="1" destOrd="0" presId="urn:microsoft.com/office/officeart/2005/8/layout/process5"/>
    <dgm:cxn modelId="{FD36C944-49D1-40B9-B2F1-4A90CCD5E19F}" srcId="{4E2BA0DD-DE4C-40E7-AE45-24C0A96EE6A7}" destId="{F5689285-BB89-407E-B5BA-D32E63065B38}" srcOrd="4" destOrd="0" parTransId="{CB1D20BC-4D02-4157-9736-5FCB2CB1256C}" sibTransId="{C892F87C-C12E-4150-ADA3-C949754B8946}"/>
    <dgm:cxn modelId="{14700DB2-5373-470E-ACC7-B25A8A6EC100}" type="presOf" srcId="{8A423211-582C-4007-A6F5-0CF7D84E604D}" destId="{7F92809A-28F7-4EAB-B387-F1CB74A82538}" srcOrd="0" destOrd="0" presId="urn:microsoft.com/office/officeart/2005/8/layout/process5"/>
    <dgm:cxn modelId="{390D5418-2AF0-4DFC-8342-C4ED4867DAE6}" type="presOf" srcId="{4E2BA0DD-DE4C-40E7-AE45-24C0A96EE6A7}" destId="{3603B52F-A0CD-43B6-B5E0-A7E7A1976F6B}" srcOrd="0" destOrd="0" presId="urn:microsoft.com/office/officeart/2005/8/layout/process5"/>
    <dgm:cxn modelId="{6EBC22A5-F0A1-4A33-A5E1-CFAABF082518}" srcId="{4E2BA0DD-DE4C-40E7-AE45-24C0A96EE6A7}" destId="{B8D6BD72-557E-4362-A9B5-68928F4301B2}" srcOrd="1" destOrd="0" parTransId="{988B6EF9-FD4B-47C3-88C6-79AD5514DF6B}" sibTransId="{1B759DA2-4C9D-4637-9B64-6296866F2E52}"/>
    <dgm:cxn modelId="{2676884A-D003-4D98-9BFE-ACCED252D26E}" type="presOf" srcId="{8F5F4999-E3C6-482F-8FF9-CF01478AA422}" destId="{C61EF986-45B0-49A6-9475-C417DEFB4C8F}" srcOrd="0" destOrd="0" presId="urn:microsoft.com/office/officeart/2005/8/layout/process5"/>
    <dgm:cxn modelId="{D18A64AC-3B62-495D-8140-27EF68ABFDCA}" srcId="{4E2BA0DD-DE4C-40E7-AE45-24C0A96EE6A7}" destId="{238554E1-3B7D-462A-9E68-B15259030899}" srcOrd="2" destOrd="0" parTransId="{7FA4E360-ACF9-4151-87E8-796F9B7743F0}" sibTransId="{971A7036-86BC-461E-B9CB-617626A51F29}"/>
    <dgm:cxn modelId="{4863FB8B-00E2-4492-976D-0B125DA1E355}" type="presOf" srcId="{B8D6BD72-557E-4362-A9B5-68928F4301B2}" destId="{AA62489C-788C-4C3D-983E-00210ECA25D0}" srcOrd="0" destOrd="0" presId="urn:microsoft.com/office/officeart/2005/8/layout/process5"/>
    <dgm:cxn modelId="{BCDE3D72-513D-4290-A423-3AEE18F09BEA}" type="presOf" srcId="{8A423211-582C-4007-A6F5-0CF7D84E604D}" destId="{062D4A34-C3ED-4B9A-8399-BDFCEAD688AE}" srcOrd="1" destOrd="0" presId="urn:microsoft.com/office/officeart/2005/8/layout/process5"/>
    <dgm:cxn modelId="{EDB496FD-2214-4DA3-93C3-7D93FB07A8C8}" type="presOf" srcId="{1B759DA2-4C9D-4637-9B64-6296866F2E52}" destId="{F0CF289F-72A1-494C-8BA8-F6A22E4708F5}" srcOrd="0" destOrd="0" presId="urn:microsoft.com/office/officeart/2005/8/layout/process5"/>
    <dgm:cxn modelId="{FEFE5E47-5E22-46D5-AB4B-CF74BEE4675C}" type="presOf" srcId="{238554E1-3B7D-462A-9E68-B15259030899}" destId="{42D1D136-7E90-4823-95E5-8689A3885710}" srcOrd="0" destOrd="0" presId="urn:microsoft.com/office/officeart/2005/8/layout/process5"/>
    <dgm:cxn modelId="{544574B7-83AF-4943-9D41-5615BFD3AF3B}" type="presOf" srcId="{C892F87C-C12E-4150-ADA3-C949754B8946}" destId="{223A7AFD-A5A0-4F99-A2CC-87C9259C89D5}" srcOrd="1" destOrd="0" presId="urn:microsoft.com/office/officeart/2005/8/layout/process5"/>
    <dgm:cxn modelId="{07117982-3526-4CE2-9921-E1916C52FDBA}" srcId="{4E2BA0DD-DE4C-40E7-AE45-24C0A96EE6A7}" destId="{8F5F4999-E3C6-482F-8FF9-CF01478AA422}" srcOrd="0" destOrd="0" parTransId="{CDF444E9-18AD-4EB7-8441-2A513E614207}" sibTransId="{8A423211-582C-4007-A6F5-0CF7D84E604D}"/>
    <dgm:cxn modelId="{4CAAC80E-F9DD-4221-A8D0-E3FF26AB87D7}" type="presOf" srcId="{05BD2F0E-813D-4B40-A6C5-18FC7B1B47CA}" destId="{1E2B2AE1-9AA3-4CA5-BF98-976F43E928A5}" srcOrd="0" destOrd="0" presId="urn:microsoft.com/office/officeart/2005/8/layout/process5"/>
    <dgm:cxn modelId="{CD1B8AA2-48B3-4DD7-AA99-E44278660D6E}" type="presOf" srcId="{F5689285-BB89-407E-B5BA-D32E63065B38}" destId="{59CE2ACB-BA06-4AA6-BF62-97D6E146CA30}" srcOrd="0" destOrd="0" presId="urn:microsoft.com/office/officeart/2005/8/layout/process5"/>
    <dgm:cxn modelId="{AD144BEF-68B4-4888-956D-3969A3A6E54B}" type="presOf" srcId="{971A7036-86BC-461E-B9CB-617626A51F29}" destId="{4D9A34D3-CBB1-4393-AAAC-208EF280E995}" srcOrd="0" destOrd="0" presId="urn:microsoft.com/office/officeart/2005/8/layout/process5"/>
    <dgm:cxn modelId="{94756FF1-F03D-424C-8241-D34B79B9231D}" type="presOf" srcId="{B8E8A21A-F379-4EB7-AE18-19705CC0E278}" destId="{68789EBB-3739-4D97-AAD3-AC1589BB3154}" srcOrd="1" destOrd="0" presId="urn:microsoft.com/office/officeart/2005/8/layout/process5"/>
    <dgm:cxn modelId="{F75DEAAC-7AB1-43BD-97B2-3F95BA9E3204}" srcId="{4E2BA0DD-DE4C-40E7-AE45-24C0A96EE6A7}" destId="{CFCF4EFB-3F12-4877-975F-102F1F6E9859}" srcOrd="5" destOrd="0" parTransId="{5F1F969A-1DD4-442F-9586-6F56C3DFD3EE}" sibTransId="{C314C7B8-4E98-4485-A0A2-E82BED43ADA0}"/>
    <dgm:cxn modelId="{8DDD5640-1C76-4A9C-9E29-DCCB00851DF8}" type="presOf" srcId="{CFCF4EFB-3F12-4877-975F-102F1F6E9859}" destId="{EF7ED937-58C4-43E5-912A-52761B96EFE7}" srcOrd="0" destOrd="0" presId="urn:microsoft.com/office/officeart/2005/8/layout/process5"/>
    <dgm:cxn modelId="{607435BC-2BAA-4DE2-BADA-45708C89BE76}" type="presOf" srcId="{C892F87C-C12E-4150-ADA3-C949754B8946}" destId="{B385998E-6FDF-4D43-994C-A9F525B873D1}" srcOrd="0" destOrd="0" presId="urn:microsoft.com/office/officeart/2005/8/layout/process5"/>
    <dgm:cxn modelId="{A5C78A9A-0319-482F-805A-12683E154B61}" srcId="{4E2BA0DD-DE4C-40E7-AE45-24C0A96EE6A7}" destId="{05BD2F0E-813D-4B40-A6C5-18FC7B1B47CA}" srcOrd="3" destOrd="0" parTransId="{0CB28D01-3D5F-49FF-9AE3-6FCAD0047024}" sibTransId="{B8E8A21A-F379-4EB7-AE18-19705CC0E278}"/>
    <dgm:cxn modelId="{E8DF74A3-0836-4D09-BA95-30295FDFCA5C}" type="presOf" srcId="{1B759DA2-4C9D-4637-9B64-6296866F2E52}" destId="{5C0C7949-B4F9-41BE-9E85-55A04A9044AE}" srcOrd="1" destOrd="0" presId="urn:microsoft.com/office/officeart/2005/8/layout/process5"/>
    <dgm:cxn modelId="{04A766DF-DF7A-47C3-AD54-43DBF75BBD9C}" type="presParOf" srcId="{3603B52F-A0CD-43B6-B5E0-A7E7A1976F6B}" destId="{C61EF986-45B0-49A6-9475-C417DEFB4C8F}" srcOrd="0" destOrd="0" presId="urn:microsoft.com/office/officeart/2005/8/layout/process5"/>
    <dgm:cxn modelId="{A5EA8CED-E593-4E82-ABE0-A7C8724D4B89}" type="presParOf" srcId="{3603B52F-A0CD-43B6-B5E0-A7E7A1976F6B}" destId="{7F92809A-28F7-4EAB-B387-F1CB74A82538}" srcOrd="1" destOrd="0" presId="urn:microsoft.com/office/officeart/2005/8/layout/process5"/>
    <dgm:cxn modelId="{1E9122E4-6880-4804-BCAB-4C930B4D57ED}" type="presParOf" srcId="{7F92809A-28F7-4EAB-B387-F1CB74A82538}" destId="{062D4A34-C3ED-4B9A-8399-BDFCEAD688AE}" srcOrd="0" destOrd="0" presId="urn:microsoft.com/office/officeart/2005/8/layout/process5"/>
    <dgm:cxn modelId="{254E6BDD-BDE3-49F8-82CE-4B44B1B54228}" type="presParOf" srcId="{3603B52F-A0CD-43B6-B5E0-A7E7A1976F6B}" destId="{AA62489C-788C-4C3D-983E-00210ECA25D0}" srcOrd="2" destOrd="0" presId="urn:microsoft.com/office/officeart/2005/8/layout/process5"/>
    <dgm:cxn modelId="{B550AB55-97F1-4C7E-93E0-7B791A701270}" type="presParOf" srcId="{3603B52F-A0CD-43B6-B5E0-A7E7A1976F6B}" destId="{F0CF289F-72A1-494C-8BA8-F6A22E4708F5}" srcOrd="3" destOrd="0" presId="urn:microsoft.com/office/officeart/2005/8/layout/process5"/>
    <dgm:cxn modelId="{82FF9EC9-E179-4824-8686-D1E2A0C0D247}" type="presParOf" srcId="{F0CF289F-72A1-494C-8BA8-F6A22E4708F5}" destId="{5C0C7949-B4F9-41BE-9E85-55A04A9044AE}" srcOrd="0" destOrd="0" presId="urn:microsoft.com/office/officeart/2005/8/layout/process5"/>
    <dgm:cxn modelId="{086D81ED-E90E-457E-B8E3-7FCEC29665CD}" type="presParOf" srcId="{3603B52F-A0CD-43B6-B5E0-A7E7A1976F6B}" destId="{42D1D136-7E90-4823-95E5-8689A3885710}" srcOrd="4" destOrd="0" presId="urn:microsoft.com/office/officeart/2005/8/layout/process5"/>
    <dgm:cxn modelId="{E69384E3-4EC4-4E25-B903-AE5713C2AFB4}" type="presParOf" srcId="{3603B52F-A0CD-43B6-B5E0-A7E7A1976F6B}" destId="{4D9A34D3-CBB1-4393-AAAC-208EF280E995}" srcOrd="5" destOrd="0" presId="urn:microsoft.com/office/officeart/2005/8/layout/process5"/>
    <dgm:cxn modelId="{5CA189B6-92CB-4E1F-8BF7-6911044DDB1C}" type="presParOf" srcId="{4D9A34D3-CBB1-4393-AAAC-208EF280E995}" destId="{5E3BEE9A-74DA-466B-BD42-AE88399AFC1B}" srcOrd="0" destOrd="0" presId="urn:microsoft.com/office/officeart/2005/8/layout/process5"/>
    <dgm:cxn modelId="{07F812D7-DBA3-4218-A271-E34F5E8E1D6B}" type="presParOf" srcId="{3603B52F-A0CD-43B6-B5E0-A7E7A1976F6B}" destId="{1E2B2AE1-9AA3-4CA5-BF98-976F43E928A5}" srcOrd="6" destOrd="0" presId="urn:microsoft.com/office/officeart/2005/8/layout/process5"/>
    <dgm:cxn modelId="{0CAA93EF-5D87-4CBD-8D45-FA8D585E3667}" type="presParOf" srcId="{3603B52F-A0CD-43B6-B5E0-A7E7A1976F6B}" destId="{32ED146D-6018-4743-ADD6-665CC81037C1}" srcOrd="7" destOrd="0" presId="urn:microsoft.com/office/officeart/2005/8/layout/process5"/>
    <dgm:cxn modelId="{D3F19FD7-E57D-42B8-A1F3-98B792531119}" type="presParOf" srcId="{32ED146D-6018-4743-ADD6-665CC81037C1}" destId="{68789EBB-3739-4D97-AAD3-AC1589BB3154}" srcOrd="0" destOrd="0" presId="urn:microsoft.com/office/officeart/2005/8/layout/process5"/>
    <dgm:cxn modelId="{3F0156B5-44B5-4D1E-9705-FBC5210E2398}" type="presParOf" srcId="{3603B52F-A0CD-43B6-B5E0-A7E7A1976F6B}" destId="{59CE2ACB-BA06-4AA6-BF62-97D6E146CA30}" srcOrd="8" destOrd="0" presId="urn:microsoft.com/office/officeart/2005/8/layout/process5"/>
    <dgm:cxn modelId="{69013FE5-8758-4033-9BDC-5DBDAC7EB2FD}" type="presParOf" srcId="{3603B52F-A0CD-43B6-B5E0-A7E7A1976F6B}" destId="{B385998E-6FDF-4D43-994C-A9F525B873D1}" srcOrd="9" destOrd="0" presId="urn:microsoft.com/office/officeart/2005/8/layout/process5"/>
    <dgm:cxn modelId="{CC978A87-AF8C-4BE0-8B3D-7CF1DF47C52D}" type="presParOf" srcId="{B385998E-6FDF-4D43-994C-A9F525B873D1}" destId="{223A7AFD-A5A0-4F99-A2CC-87C9259C89D5}" srcOrd="0" destOrd="0" presId="urn:microsoft.com/office/officeart/2005/8/layout/process5"/>
    <dgm:cxn modelId="{988CBE18-1BD2-436A-B9C6-6D5AD772A873}" type="presParOf" srcId="{3603B52F-A0CD-43B6-B5E0-A7E7A1976F6B}" destId="{EF7ED937-58C4-43E5-912A-52761B96EFE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EF986-45B0-49A6-9475-C417DEFB4C8F}">
      <dsp:nvSpPr>
        <dsp:cNvPr id="0" name=""/>
        <dsp:cNvSpPr/>
      </dsp:nvSpPr>
      <dsp:spPr>
        <a:xfrm>
          <a:off x="7286" y="925996"/>
          <a:ext cx="2177750" cy="1306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b="1" kern="1200" dirty="0" smtClean="0"/>
            <a:t>패턴영역 부분을 추출하기 위해</a:t>
          </a:r>
          <a:r>
            <a:rPr lang="en-US" sz="1400" b="1" kern="1200" dirty="0" smtClean="0"/>
            <a:t> </a:t>
          </a:r>
          <a:r>
            <a:rPr lang="ko-KR" altLang="en-US" sz="1400" b="1" kern="1200" dirty="0" smtClean="0"/>
            <a:t>이미지 이진화</a:t>
          </a:r>
          <a:endParaRPr lang="ko-KR" sz="1400" b="1" kern="1200" dirty="0"/>
        </a:p>
      </dsp:txBody>
      <dsp:txXfrm>
        <a:off x="45556" y="964266"/>
        <a:ext cx="2101210" cy="1230110"/>
      </dsp:txXfrm>
    </dsp:sp>
    <dsp:sp modelId="{7F92809A-28F7-4EAB-B387-F1CB74A82538}">
      <dsp:nvSpPr>
        <dsp:cNvPr id="0" name=""/>
        <dsp:cNvSpPr/>
      </dsp:nvSpPr>
      <dsp:spPr>
        <a:xfrm>
          <a:off x="2376678" y="1309280"/>
          <a:ext cx="461683" cy="540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2376678" y="1417296"/>
        <a:ext cx="323178" cy="324050"/>
      </dsp:txXfrm>
    </dsp:sp>
    <dsp:sp modelId="{AA62489C-788C-4C3D-983E-00210ECA25D0}">
      <dsp:nvSpPr>
        <dsp:cNvPr id="0" name=""/>
        <dsp:cNvSpPr/>
      </dsp:nvSpPr>
      <dsp:spPr>
        <a:xfrm>
          <a:off x="3056136" y="925996"/>
          <a:ext cx="2177750" cy="1306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b="1" kern="1200" dirty="0" smtClean="0"/>
            <a:t>예외 영역 처리</a:t>
          </a:r>
          <a:endParaRPr lang="en-US" altLang="ko-KR" sz="1400" b="1" kern="1200" dirty="0" smtClean="0"/>
        </a:p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‘</a:t>
          </a:r>
          <a:r>
            <a:rPr lang="ko-KR" altLang="en-US" sz="1400" b="1" kern="1200" dirty="0" smtClean="0"/>
            <a:t>패턴영역 이미지</a:t>
          </a:r>
          <a:r>
            <a:rPr lang="en-US" altLang="ko-KR" sz="1400" b="1" kern="1200" dirty="0" smtClean="0"/>
            <a:t>’</a:t>
          </a:r>
        </a:p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생성</a:t>
          </a:r>
          <a:endParaRPr lang="ko-KR" sz="1400" b="1" kern="1200" dirty="0"/>
        </a:p>
      </dsp:txBody>
      <dsp:txXfrm>
        <a:off x="3094406" y="964266"/>
        <a:ext cx="2101210" cy="1230110"/>
      </dsp:txXfrm>
    </dsp:sp>
    <dsp:sp modelId="{F0CF289F-72A1-494C-8BA8-F6A22E4708F5}">
      <dsp:nvSpPr>
        <dsp:cNvPr id="0" name=""/>
        <dsp:cNvSpPr/>
      </dsp:nvSpPr>
      <dsp:spPr>
        <a:xfrm>
          <a:off x="5425528" y="1309280"/>
          <a:ext cx="461683" cy="540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5425528" y="1417296"/>
        <a:ext cx="323178" cy="324050"/>
      </dsp:txXfrm>
    </dsp:sp>
    <dsp:sp modelId="{42D1D136-7E90-4823-95E5-8689A3885710}">
      <dsp:nvSpPr>
        <dsp:cNvPr id="0" name=""/>
        <dsp:cNvSpPr/>
      </dsp:nvSpPr>
      <dsp:spPr>
        <a:xfrm>
          <a:off x="6104986" y="925996"/>
          <a:ext cx="2177750" cy="1306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b="1" kern="1200" dirty="0" smtClean="0"/>
            <a:t> </a:t>
          </a:r>
          <a:r>
            <a:rPr lang="en-US" altLang="ko-KR" sz="1400" b="1" kern="1200" dirty="0" smtClean="0"/>
            <a:t>‘</a:t>
          </a:r>
          <a:r>
            <a:rPr lang="ko-KR" altLang="en-US" sz="1400" b="1" kern="1200" dirty="0" smtClean="0"/>
            <a:t>패턴영역 이미지</a:t>
          </a:r>
          <a:r>
            <a:rPr lang="en-US" altLang="ko-KR" sz="1400" b="1" kern="1200" dirty="0" smtClean="0"/>
            <a:t>’</a:t>
          </a:r>
          <a:r>
            <a:rPr lang="ko-KR" altLang="en-US" sz="1400" b="1" kern="1200" dirty="0" smtClean="0"/>
            <a:t>의</a:t>
          </a:r>
          <a:r>
            <a:rPr lang="ko-KR" sz="1400" b="1" kern="1200" dirty="0" smtClean="0"/>
            <a:t> 구역을 나누어 좌표로 저장</a:t>
          </a:r>
          <a:endParaRPr lang="ko-KR" sz="1400" b="1" kern="1200" dirty="0"/>
        </a:p>
      </dsp:txBody>
      <dsp:txXfrm>
        <a:off x="6143256" y="964266"/>
        <a:ext cx="2101210" cy="1230110"/>
      </dsp:txXfrm>
    </dsp:sp>
    <dsp:sp modelId="{4D9A34D3-CBB1-4393-AAAC-208EF280E995}">
      <dsp:nvSpPr>
        <dsp:cNvPr id="0" name=""/>
        <dsp:cNvSpPr/>
      </dsp:nvSpPr>
      <dsp:spPr>
        <a:xfrm rot="5400000">
          <a:off x="6963020" y="2385089"/>
          <a:ext cx="461683" cy="540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7031837" y="2424289"/>
        <a:ext cx="324050" cy="323178"/>
      </dsp:txXfrm>
    </dsp:sp>
    <dsp:sp modelId="{1E2B2AE1-9AA3-4CA5-BF98-976F43E928A5}">
      <dsp:nvSpPr>
        <dsp:cNvPr id="0" name=""/>
        <dsp:cNvSpPr/>
      </dsp:nvSpPr>
      <dsp:spPr>
        <a:xfrm>
          <a:off x="6104986" y="3103747"/>
          <a:ext cx="2177750" cy="1306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Reference</a:t>
          </a:r>
          <a:r>
            <a:rPr lang="ko-KR" sz="1400" b="1" kern="1200" dirty="0" smtClean="0"/>
            <a:t>이미지</a:t>
          </a:r>
          <a:r>
            <a:rPr lang="en-US" sz="1400" b="1" kern="1200" dirty="0" smtClean="0"/>
            <a:t> ’</a:t>
          </a:r>
          <a:r>
            <a:rPr lang="ko-KR" sz="1400" b="1" kern="1200" dirty="0" smtClean="0"/>
            <a:t>와 </a:t>
          </a:r>
          <a:r>
            <a:rPr lang="en-US" sz="1400" b="1" kern="1200" dirty="0" smtClean="0"/>
            <a:t>‘</a:t>
          </a:r>
          <a:r>
            <a:rPr lang="ko-KR" sz="1400" b="1" kern="1200" dirty="0" smtClean="0"/>
            <a:t>패턴영역 이미지</a:t>
          </a:r>
          <a:r>
            <a:rPr lang="en-US" sz="1400" b="1" kern="1200" dirty="0" smtClean="0"/>
            <a:t>’ </a:t>
          </a:r>
          <a:r>
            <a:rPr lang="ko-KR" sz="1400" b="1" kern="1200" dirty="0" smtClean="0"/>
            <a:t>차이 결과 생성</a:t>
          </a:r>
          <a:endParaRPr lang="ko-KR" sz="1400" b="1" kern="1200" dirty="0"/>
        </a:p>
      </dsp:txBody>
      <dsp:txXfrm>
        <a:off x="6143256" y="3142017"/>
        <a:ext cx="2101210" cy="1230110"/>
      </dsp:txXfrm>
    </dsp:sp>
    <dsp:sp modelId="{32ED146D-6018-4743-ADD6-665CC81037C1}">
      <dsp:nvSpPr>
        <dsp:cNvPr id="0" name=""/>
        <dsp:cNvSpPr/>
      </dsp:nvSpPr>
      <dsp:spPr>
        <a:xfrm rot="10800000">
          <a:off x="5451661" y="3487031"/>
          <a:ext cx="461683" cy="540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10800000">
        <a:off x="5590166" y="3595047"/>
        <a:ext cx="323178" cy="324050"/>
      </dsp:txXfrm>
    </dsp:sp>
    <dsp:sp modelId="{59CE2ACB-BA06-4AA6-BF62-97D6E146CA30}">
      <dsp:nvSpPr>
        <dsp:cNvPr id="0" name=""/>
        <dsp:cNvSpPr/>
      </dsp:nvSpPr>
      <dsp:spPr>
        <a:xfrm>
          <a:off x="3056136" y="3103747"/>
          <a:ext cx="2177750" cy="1306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추가 예외 처리</a:t>
          </a:r>
          <a:endParaRPr lang="ko-KR" sz="1400" b="1" kern="1200" dirty="0"/>
        </a:p>
      </dsp:txBody>
      <dsp:txXfrm>
        <a:off x="3094406" y="3142017"/>
        <a:ext cx="2101210" cy="1230110"/>
      </dsp:txXfrm>
    </dsp:sp>
    <dsp:sp modelId="{B385998E-6FDF-4D43-994C-A9F525B873D1}">
      <dsp:nvSpPr>
        <dsp:cNvPr id="0" name=""/>
        <dsp:cNvSpPr/>
      </dsp:nvSpPr>
      <dsp:spPr>
        <a:xfrm rot="10800000">
          <a:off x="2402811" y="3487031"/>
          <a:ext cx="461683" cy="540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10800000">
        <a:off x="2541316" y="3595047"/>
        <a:ext cx="323178" cy="324050"/>
      </dsp:txXfrm>
    </dsp:sp>
    <dsp:sp modelId="{EF7ED937-58C4-43E5-912A-52761B96EFE7}">
      <dsp:nvSpPr>
        <dsp:cNvPr id="0" name=""/>
        <dsp:cNvSpPr/>
      </dsp:nvSpPr>
      <dsp:spPr>
        <a:xfrm>
          <a:off x="7286" y="3103747"/>
          <a:ext cx="2177750" cy="1306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결과</a:t>
          </a:r>
          <a:r>
            <a:rPr lang="ko-KR" sz="1400" b="1" kern="1200" dirty="0" smtClean="0"/>
            <a:t> 이미지에서 불량인 부분 판단</a:t>
          </a:r>
          <a:endParaRPr lang="ko-KR" sz="1400" b="1" kern="1200" dirty="0"/>
        </a:p>
      </dsp:txBody>
      <dsp:txXfrm>
        <a:off x="45556" y="3142017"/>
        <a:ext cx="2101210" cy="123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6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8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05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3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" y="-1588"/>
            <a:ext cx="9142534" cy="123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" y="-1588"/>
            <a:ext cx="9142534" cy="123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5551"/>
            <a:ext cx="9142534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8152094" y="65088"/>
            <a:ext cx="877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100" b="1">
                <a:solidFill>
                  <a:srgbClr val="D9D9D9"/>
                </a:solidFill>
                <a:latin typeface="맑은 고딕" pitchFamily="50" charset="-127"/>
                <a:ea typeface="맑은 고딕" pitchFamily="50" charset="-127"/>
              </a:rPr>
              <a:t>Inspection Software</a:t>
            </a:r>
            <a:endParaRPr lang="ko-KR" altLang="en-US" sz="1100" b="1">
              <a:solidFill>
                <a:srgbClr val="D9D9D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8152094" y="65088"/>
            <a:ext cx="877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100" b="1">
                <a:solidFill>
                  <a:srgbClr val="D9D9D9"/>
                </a:solidFill>
                <a:latin typeface="맑은 고딕" pitchFamily="50" charset="-127"/>
                <a:ea typeface="맑은 고딕" pitchFamily="50" charset="-127"/>
              </a:rPr>
              <a:t>Inspection Software</a:t>
            </a:r>
            <a:endParaRPr lang="ko-KR" altLang="en-US" sz="1100" b="1">
              <a:solidFill>
                <a:srgbClr val="D9D9D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8626802" y="530226"/>
            <a:ext cx="43075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SzPct val="100000"/>
              <a:defRPr/>
            </a:pPr>
            <a:fld id="{CE28409E-B9A5-4C70-A9A8-C6F7022D4976}" type="slidenum">
              <a:rPr lang="en-US" altLang="ko-KR" sz="1400" smtClean="0">
                <a:solidFill>
                  <a:srgbClr val="D9D9D9"/>
                </a:solidFill>
                <a:latin typeface="맑은 고딕" pitchFamily="50" charset="-127"/>
                <a:ea typeface="맑은 고딕" pitchFamily="50" charset="-127"/>
              </a:rPr>
              <a:pPr algn="ctr">
                <a:buSzPct val="100000"/>
                <a:defRPr/>
              </a:pPr>
              <a:t>‹#›</a:t>
            </a:fld>
            <a:endParaRPr lang="en-US" altLang="ko-KR" sz="1400" smtClean="0">
              <a:solidFill>
                <a:srgbClr val="D9D9D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0293" y="1044934"/>
            <a:ext cx="8290023" cy="53363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08571" y="220346"/>
            <a:ext cx="5963629" cy="446063"/>
          </a:xfrm>
          <a:solidFill>
            <a:schemeClr val="bg1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34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/>
          <p:cNvSpPr>
            <a:spLocks noChangeArrowheads="1"/>
          </p:cNvSpPr>
          <p:nvPr userDrawn="1"/>
        </p:nvSpPr>
        <p:spPr bwMode="auto">
          <a:xfrm>
            <a:off x="8131581" y="285750"/>
            <a:ext cx="791181" cy="857250"/>
          </a:xfrm>
          <a:prstGeom prst="ellipse">
            <a:avLst/>
          </a:prstGeom>
          <a:solidFill>
            <a:srgbClr val="7DA0D0"/>
          </a:solidFill>
          <a:ln>
            <a:noFill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53" y="5943601"/>
            <a:ext cx="624154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563174" y="6286500"/>
            <a:ext cx="2483670" cy="26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7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1pPr>
            <a:lvl2pPr>
              <a:spcBef>
                <a:spcPts val="3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2pPr>
            <a:lvl3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100" b="1" smtClean="0">
                <a:solidFill>
                  <a:srgbClr val="7F7F7F"/>
                </a:solidFill>
                <a:latin typeface="맑은 고딕" panose="020B0503020000020004" pitchFamily="50" charset="-127"/>
              </a:rPr>
              <a:t>Dream Company Happy Company</a:t>
            </a: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5407869" y="3821114"/>
            <a:ext cx="3448962" cy="1587"/>
          </a:xfrm>
          <a:prstGeom prst="line">
            <a:avLst/>
          </a:prstGeom>
          <a:noFill/>
          <a:ln w="936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241269" y="357189"/>
            <a:ext cx="59231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7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1pPr>
            <a:lvl2pPr>
              <a:spcBef>
                <a:spcPts val="3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2pPr>
            <a:lvl3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Pct val="68000"/>
              <a:buFontTx/>
              <a:buNone/>
              <a:defRPr/>
            </a:pPr>
            <a:r>
              <a:rPr lang="en-US" altLang="ko-KR" sz="1400" dirty="0" smtClean="0">
                <a:latin typeface="Franklin Gothic Book" pitchFamily="32" charset="0"/>
                <a:ea typeface="굴림" panose="020B0600000101010101" pitchFamily="50" charset="-127"/>
              </a:rPr>
              <a:t>2014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6368718" y="3781425"/>
            <a:ext cx="2637558" cy="26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7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1pPr>
            <a:lvl2pPr>
              <a:spcBef>
                <a:spcPts val="3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2pPr>
            <a:lvl3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68000"/>
              <a:buFontTx/>
              <a:buNone/>
              <a:defRPr/>
            </a:pPr>
            <a:r>
              <a:rPr lang="en-US" altLang="ko-KR" sz="1100" smtClean="0">
                <a:solidFill>
                  <a:srgbClr val="A6A6A6"/>
                </a:solidFill>
                <a:latin typeface="Franklin Gothic Book" pitchFamily="32" charset="0"/>
                <a:ea typeface="굴림" panose="020B0600000101010101" pitchFamily="50" charset="-127"/>
              </a:rPr>
              <a:t>Mobile CCM &amp; Image sensor test solution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780086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026"/>
            <a:ext cx="3780086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0076"/>
            <a:ext cx="3780086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8463"/>
            <a:ext cx="3780086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701" y="2192186"/>
            <a:ext cx="5152792" cy="1630763"/>
          </a:xfrm>
        </p:spPr>
        <p:txBody>
          <a:bodyPr anchor="b"/>
          <a:lstStyle>
            <a:lvl1pPr algn="r">
              <a:defRPr sz="3600">
                <a:latin typeface="Franklin Gothic Medium" panose="020B06030201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98325" y="4664772"/>
            <a:ext cx="4258506" cy="1243998"/>
          </a:xfrm>
        </p:spPr>
        <p:txBody>
          <a:bodyPr/>
          <a:lstStyle>
            <a:lvl1pPr marL="0" indent="0" algn="r">
              <a:buNone/>
              <a:defRPr sz="2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8123587" y="692104"/>
            <a:ext cx="863430" cy="377825"/>
          </a:xfrm>
        </p:spPr>
        <p:txBody>
          <a:bodyPr anchor="ctr"/>
          <a:lstStyle>
            <a:lvl1pPr algn="ctr">
              <a:defRPr sz="17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2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" y="2786063"/>
            <a:ext cx="8724967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2988905" y="2794000"/>
            <a:ext cx="3230656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7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1pPr>
            <a:lvl2pPr>
              <a:spcBef>
                <a:spcPts val="3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2pPr>
            <a:lvl3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Pct val="68000"/>
              <a:buFontTx/>
              <a:buNone/>
              <a:defRPr/>
            </a:pPr>
            <a:r>
              <a:rPr lang="en-US" altLang="ko-KR" sz="4800" dirty="0" smtClean="0">
                <a:solidFill>
                  <a:srgbClr val="FFFFFF"/>
                </a:solidFill>
                <a:latin typeface="Franklin Gothic Book" pitchFamily="32" charset="0"/>
                <a:ea typeface="굴림" panose="020B0600000101010101" pitchFamily="50" charset="-127"/>
              </a:rPr>
              <a:t>Thank you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00" y="5643564"/>
            <a:ext cx="810227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61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19D2-F53B-404D-8CBD-E3AD2315DDAD}" type="datetimeFigureOut">
              <a:rPr lang="ko-KR" altLang="en-US" smtClean="0"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70E5-3B2A-480D-83FD-54A145C4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4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707904" y="2192186"/>
            <a:ext cx="5152589" cy="1630763"/>
          </a:xfrm>
        </p:spPr>
        <p:txBody>
          <a:bodyPr/>
          <a:lstStyle/>
          <a:p>
            <a:r>
              <a:rPr lang="en-US" altLang="ko-KR" dirty="0" smtClean="0"/>
              <a:t>PCB2 </a:t>
            </a:r>
            <a:r>
              <a:rPr lang="ko-KR" altLang="en-US" dirty="0" smtClean="0"/>
              <a:t>검사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/>
              <a:t>Opencv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선행개발팀</a:t>
            </a:r>
            <a:r>
              <a:rPr lang="en-US" altLang="ko-KR" dirty="0" smtClean="0"/>
              <a:t>(2014.10.21)</a:t>
            </a:r>
            <a:endParaRPr lang="en-US" altLang="ko-KR" dirty="0"/>
          </a:p>
          <a:p>
            <a:r>
              <a:rPr lang="ko-KR" altLang="en-US" dirty="0"/>
              <a:t>사원 최용균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31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5" y="1053336"/>
            <a:ext cx="727781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선행개발팀\PCB\PCB_image_03 - 사이즈수정\PCB_F_101_L55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0" b="38090"/>
          <a:stretch/>
        </p:blipFill>
        <p:spPr bwMode="auto">
          <a:xfrm>
            <a:off x="395536" y="1124744"/>
            <a:ext cx="8064000" cy="19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480579" y="220346"/>
            <a:ext cx="2507245" cy="4460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PCB </a:t>
            </a:r>
            <a:r>
              <a:rPr lang="ko-KR" altLang="en-US" sz="2800" dirty="0"/>
              <a:t>검사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9672" y="2420888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131676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패턴영역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2"/>
            <a:endCxn id="9" idx="0"/>
          </p:cNvCxnSpPr>
          <p:nvPr/>
        </p:nvCxnSpPr>
        <p:spPr>
          <a:xfrm>
            <a:off x="1907704" y="2924944"/>
            <a:ext cx="193958" cy="20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11760" y="2420888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2420888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67944" y="2420888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3255" y="1772816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2420888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20" y="2420658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2448939"/>
            <a:ext cx="576064" cy="504056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2276872"/>
            <a:ext cx="792088" cy="395814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9552" y="1826937"/>
            <a:ext cx="792088" cy="395814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9552" y="1377002"/>
            <a:ext cx="792088" cy="395814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2320" y="1431123"/>
            <a:ext cx="792088" cy="395814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52320" y="1881058"/>
            <a:ext cx="792088" cy="395814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51374" y="2305152"/>
            <a:ext cx="792088" cy="475775"/>
          </a:xfrm>
          <a:prstGeom prst="rect">
            <a:avLst/>
          </a:prstGeom>
          <a:noFill/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내용 개체 틀 1"/>
          <p:cNvSpPr>
            <a:spLocks noGrp="1"/>
          </p:cNvSpPr>
          <p:nvPr>
            <p:ph idx="1"/>
          </p:nvPr>
        </p:nvSpPr>
        <p:spPr>
          <a:xfrm>
            <a:off x="420293" y="3645024"/>
            <a:ext cx="8290023" cy="2736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PCB</a:t>
            </a:r>
            <a:r>
              <a:rPr lang="ko-KR" altLang="en-US" dirty="0" smtClean="0"/>
              <a:t> </a:t>
            </a:r>
            <a:r>
              <a:rPr lang="ko-KR" altLang="en-US" dirty="0"/>
              <a:t>특징 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페이지에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이미지 차이 확인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sz="1700" dirty="0"/>
              <a:t>패턴 </a:t>
            </a:r>
            <a:r>
              <a:rPr lang="ko-KR" altLang="en-US" sz="1700" dirty="0" smtClean="0"/>
              <a:t>영역 내에 </a:t>
            </a:r>
            <a:r>
              <a:rPr lang="en-US" altLang="ko-KR" sz="1700" dirty="0" smtClean="0"/>
              <a:t>PCB</a:t>
            </a:r>
            <a:r>
              <a:rPr lang="ko-KR" altLang="en-US" sz="1700" dirty="0" smtClean="0"/>
              <a:t>패턴은 주위 배경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전선에 비해 </a:t>
            </a:r>
            <a:r>
              <a:rPr lang="ko-KR" altLang="en-US" sz="1700" dirty="0"/>
              <a:t>높은 밝기 값을 </a:t>
            </a:r>
            <a:r>
              <a:rPr lang="ko-KR" altLang="en-US" sz="1700" dirty="0" smtClean="0"/>
              <a:t>가짐</a:t>
            </a:r>
            <a:endParaRPr lang="en-US" altLang="ko-KR" sz="1700" dirty="0" smtClean="0"/>
          </a:p>
          <a:p>
            <a:pPr marL="0" indent="0">
              <a:buNone/>
            </a:pPr>
            <a:endParaRPr lang="en-US" altLang="ko-KR" sz="1100" dirty="0"/>
          </a:p>
          <a:p>
            <a:r>
              <a:rPr lang="en-US" altLang="ko-KR" sz="1700" dirty="0" smtClean="0"/>
              <a:t>PCB</a:t>
            </a:r>
            <a:r>
              <a:rPr lang="ko-KR" altLang="en-US" sz="1700" dirty="0" smtClean="0"/>
              <a:t>패턴들은 비슷한 곳에 위치하지만 크기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모양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위치 등이 서로 일치하지 않음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en-US" altLang="ko-KR" sz="1700" dirty="0" smtClean="0"/>
              <a:t>PCB</a:t>
            </a:r>
            <a:r>
              <a:rPr lang="ko-KR" altLang="en-US" sz="1700" dirty="0" smtClean="0"/>
              <a:t>검사장비의 기구적인 특성 및 </a:t>
            </a:r>
            <a:r>
              <a:rPr lang="en-US" altLang="ko-KR" sz="1700" dirty="0" smtClean="0"/>
              <a:t>PCB</a:t>
            </a:r>
            <a:r>
              <a:rPr lang="ko-KR" altLang="en-US" sz="1700" dirty="0" smtClean="0"/>
              <a:t>자체 특성으로 인해 검사 </a:t>
            </a:r>
            <a:r>
              <a:rPr lang="en-US" altLang="ko-KR" sz="1700" dirty="0" smtClean="0"/>
              <a:t>PCB </a:t>
            </a:r>
            <a:r>
              <a:rPr lang="ko-KR" altLang="en-US" sz="1700" dirty="0" smtClean="0"/>
              <a:t>및 기울기가 </a:t>
            </a:r>
            <a:r>
              <a:rPr lang="ko-KR" altLang="en-US" sz="1700" dirty="0"/>
              <a:t>일정하지 </a:t>
            </a:r>
            <a:r>
              <a:rPr lang="ko-KR" altLang="en-US" sz="1700" dirty="0" smtClean="0"/>
              <a:t>않음</a:t>
            </a:r>
            <a:r>
              <a:rPr lang="en-US" altLang="ko-KR" sz="1700" dirty="0" smtClean="0"/>
              <a:t> 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ko-KR" altLang="en-US" sz="1700" dirty="0" smtClean="0"/>
              <a:t>전선부분과 이어지는 부분은 폭이 좁아짐으로 인해 굴곡이 나타나고 이 모양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크기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위치 또한 일정하지 않음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90541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3166"/>
              </p:ext>
            </p:extLst>
          </p:nvPr>
        </p:nvGraphicFramePr>
        <p:xfrm>
          <a:off x="420293" y="1044934"/>
          <a:ext cx="8290023" cy="5336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7"/>
          <p:cNvSpPr>
            <a:spLocks noGrp="1"/>
          </p:cNvSpPr>
          <p:nvPr>
            <p:ph type="title"/>
          </p:nvPr>
        </p:nvSpPr>
        <p:spPr>
          <a:xfrm>
            <a:off x="480579" y="220346"/>
            <a:ext cx="5243549" cy="4460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PCB </a:t>
            </a:r>
            <a:r>
              <a:rPr lang="ko-KR" altLang="en-US" sz="2800" dirty="0"/>
              <a:t>검사 알고리즘 진행 </a:t>
            </a:r>
            <a:r>
              <a:rPr lang="ko-KR" altLang="en-US" sz="2800" dirty="0" smtClean="0"/>
              <a:t>순서도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300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F:\선행개발팀\PCB\PCB_image_03 - 사이즈수정\PCB_F_101_L55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0" b="38090"/>
          <a:stretch/>
        </p:blipFill>
        <p:spPr bwMode="auto">
          <a:xfrm>
            <a:off x="540448" y="1855400"/>
            <a:ext cx="8064000" cy="19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766445"/>
            <a:ext cx="797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ko-KR" altLang="ko-KR" sz="2000" b="1" dirty="0" smtClean="0"/>
              <a:t>패턴영역 </a:t>
            </a:r>
            <a:r>
              <a:rPr lang="ko-KR" altLang="ko-KR" sz="2000" b="1" dirty="0"/>
              <a:t>부분을 추출하기 위해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이미지 </a:t>
            </a:r>
            <a:r>
              <a:rPr lang="ko-KR" altLang="en-US" sz="2000" b="1" dirty="0" smtClean="0"/>
              <a:t>이진화</a:t>
            </a:r>
            <a:endParaRPr lang="en-US" altLang="ko-KR" sz="20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패턴 </a:t>
            </a:r>
            <a:r>
              <a:rPr lang="ko-KR" altLang="en-US" sz="2000" dirty="0"/>
              <a:t>영역의 밝기 값이 일정하기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비슷한 값끼리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 영역으로 묶어주는 </a:t>
            </a:r>
            <a:r>
              <a:rPr lang="en-US" altLang="ko-KR" sz="2000" dirty="0"/>
              <a:t>OTSU Threshold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</a:t>
            </a:r>
            <a:endParaRPr lang="en-US" altLang="ko-KR" sz="2000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4409982" y="3933056"/>
            <a:ext cx="324036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2159995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CHOI\Documents\Visual Studio 2010\Projects\PCB_CShap2\PCB_CShap2\bin\Release\gray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0" b="38090"/>
          <a:stretch/>
        </p:blipFill>
        <p:spPr bwMode="auto">
          <a:xfrm>
            <a:off x="539552" y="4519696"/>
            <a:ext cx="8064000" cy="19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PCB </a:t>
            </a:r>
            <a:r>
              <a:rPr lang="ko-KR" altLang="en-US" sz="2800" dirty="0"/>
              <a:t>불량 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047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1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PCB </a:t>
            </a:r>
            <a:r>
              <a:rPr lang="ko-KR" altLang="en-US" sz="2800" dirty="0"/>
              <a:t>검사 알고리즘 진행 </a:t>
            </a:r>
            <a:r>
              <a:rPr lang="ko-KR" altLang="en-US" sz="2800" dirty="0" smtClean="0"/>
              <a:t>순서도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PCB </a:t>
            </a:r>
            <a:r>
              <a:rPr lang="ko-KR" altLang="en-US" sz="2800" dirty="0" smtClean="0"/>
              <a:t>불량 </a:t>
            </a:r>
            <a:r>
              <a:rPr lang="ko-KR" altLang="en-US" sz="2800" dirty="0" smtClean="0"/>
              <a:t>검색</a:t>
            </a:r>
            <a:endParaRPr lang="ko-KR" altLang="en-US" sz="2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80579" y="220346"/>
            <a:ext cx="1067085" cy="446063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65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환경 조건 </a:t>
            </a:r>
            <a:r>
              <a:rPr lang="en-US" altLang="ko-KR" sz="2400" b="1" dirty="0" smtClean="0"/>
              <a:t>: </a:t>
            </a:r>
            <a:r>
              <a:rPr lang="en-US" altLang="ko-KR" sz="2400" dirty="0" smtClean="0"/>
              <a:t>LED</a:t>
            </a:r>
            <a:r>
              <a:rPr lang="ko-KR" altLang="en-US" sz="2400" dirty="0" smtClean="0"/>
              <a:t>조명을 정면에서 비추는 형태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불량 </a:t>
            </a:r>
            <a:r>
              <a:rPr lang="ko-KR" altLang="en-US" sz="2400" b="1" dirty="0"/>
              <a:t>정의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현재 정해진 </a:t>
            </a:r>
            <a:r>
              <a:rPr lang="ko-KR" altLang="en-US" sz="2400" dirty="0"/>
              <a:t>부분 없음</a:t>
            </a:r>
            <a:r>
              <a:rPr lang="en-US" altLang="ko-KR" sz="2400" dirty="0"/>
              <a:t>. </a:t>
            </a:r>
            <a:r>
              <a:rPr lang="ko-KR" altLang="en-US" sz="2400" dirty="0"/>
              <a:t>자체적으로 불량 </a:t>
            </a:r>
            <a:r>
              <a:rPr lang="ko-KR" altLang="en-US" sz="2400" dirty="0" smtClean="0"/>
              <a:t>판단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 </a:t>
            </a:r>
            <a:r>
              <a:rPr lang="en-US" altLang="ko-KR" sz="2400" dirty="0" smtClean="0"/>
              <a:t>      </a:t>
            </a:r>
            <a:r>
              <a:rPr lang="ko-KR" altLang="en-US" sz="2400" dirty="0" smtClean="0"/>
              <a:t>요구에 따라 불량 판단 추가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b="1" dirty="0" smtClean="0"/>
              <a:t>검사 방식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Opencv</a:t>
            </a:r>
            <a:r>
              <a:rPr lang="ko-KR" altLang="en-US" sz="2400" dirty="0" smtClean="0"/>
              <a:t>로 모든 검사 진행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err="1" smtClean="0"/>
              <a:t>Opencv</a:t>
            </a:r>
            <a:endParaRPr lang="en-US" altLang="ko-KR" sz="2400" b="1" dirty="0" smtClean="0"/>
          </a:p>
          <a:p>
            <a:r>
              <a:rPr lang="ko-KR" altLang="en-US" sz="2400" dirty="0" smtClean="0"/>
              <a:t>크게 </a:t>
            </a:r>
            <a:r>
              <a:rPr lang="en-US" altLang="ko-KR" sz="2400" dirty="0" smtClean="0"/>
              <a:t>PCB </a:t>
            </a:r>
            <a:r>
              <a:rPr lang="ko-KR" altLang="en-US" sz="2400" dirty="0" err="1" smtClean="0"/>
              <a:t>외각틀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내부 패턴들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패턴내부 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가지로 분류</a:t>
            </a:r>
            <a:endParaRPr lang="en-US" altLang="ko-KR" sz="2400" dirty="0" smtClean="0"/>
          </a:p>
          <a:p>
            <a:r>
              <a:rPr lang="ko-KR" altLang="en-US" sz="2400" dirty="0" smtClean="0"/>
              <a:t>분류된 영역에 대해 맞는 방식으로 검사 적용</a:t>
            </a:r>
            <a:endParaRPr lang="en-US" altLang="ko-KR" sz="2400" dirty="0" smtClean="0"/>
          </a:p>
          <a:p>
            <a:r>
              <a:rPr lang="en-US" altLang="ko-KR" sz="2400" dirty="0" smtClean="0"/>
              <a:t>PCB</a:t>
            </a:r>
            <a:r>
              <a:rPr lang="ko-KR" altLang="en-US" sz="2400" dirty="0" smtClean="0"/>
              <a:t>가 항상 정확한 위치에 있지 않기 때문에 움직임 변화도 자동으로 잡는 알고리즘 추가</a:t>
            </a:r>
            <a:r>
              <a:rPr lang="en-US" altLang="ko-KR" sz="2400" dirty="0" smtClean="0"/>
              <a:t>(PCB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왼쪽 위 기준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579" y="220346"/>
            <a:ext cx="2507245" cy="446063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PCB </a:t>
            </a:r>
            <a:r>
              <a:rPr lang="ko-KR" altLang="en-US" sz="2800" dirty="0"/>
              <a:t>검사 </a:t>
            </a:r>
            <a:r>
              <a:rPr lang="ko-KR" altLang="en-US" sz="2800" dirty="0" smtClean="0"/>
              <a:t>방법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647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ko-KR" altLang="en-US" sz="2800" dirty="0"/>
          </a:p>
        </p:txBody>
      </p:sp>
      <p:pic>
        <p:nvPicPr>
          <p:cNvPr id="1026" name="Picture 2" descr="C:\Users\CHOI\Documents\Visual Studio 2010\Projects\CapColor\CapColor\bin\Release\PCBcontours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16" y="1053336"/>
            <a:ext cx="479011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ko-KR" altLang="en-US" sz="2800" dirty="0"/>
          </a:p>
        </p:txBody>
      </p:sp>
      <p:pic>
        <p:nvPicPr>
          <p:cNvPr id="2050" name="Picture 2" descr="C:\Users\CHOI\Documents\Visual Studio 2010\Projects\CapColor\CapColor\bin\Release\PCBPattern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16" y="1053336"/>
            <a:ext cx="479011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4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ko-KR" altLang="en-US" sz="2800" dirty="0"/>
          </a:p>
        </p:txBody>
      </p:sp>
      <p:pic>
        <p:nvPicPr>
          <p:cNvPr id="3074" name="Picture 2" descr="C:\Users\CHOI\Documents\Visual Studio 2010\Projects\CapColor\CapColor\bin\Release\PCBCircle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16" y="1053336"/>
            <a:ext cx="479011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5" y="1053336"/>
            <a:ext cx="727781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50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5" y="1053336"/>
            <a:ext cx="727781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24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80579" y="220346"/>
            <a:ext cx="2507245" cy="44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PCB </a:t>
            </a:r>
            <a:r>
              <a:rPr lang="ko-KR" altLang="en-US" sz="2800" dirty="0" smtClean="0"/>
              <a:t>검사 방법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5" y="1053336"/>
            <a:ext cx="727781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9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scene3d>
          <a:camera prst="orthographicFront">
            <a:rot lat="0" lon="21599951" rev="0"/>
          </a:camera>
          <a:lightRig rig="threePt" dir="t"/>
        </a:scene3d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215</Words>
  <Application>Microsoft Office PowerPoint</Application>
  <PresentationFormat>화면 슬라이드 쇼(4:3)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PCB2 검사 - Opencv </vt:lpstr>
      <vt:lpstr>목차</vt:lpstr>
      <vt:lpstr>PCB 검사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PCB 검사 방법</vt:lpstr>
      <vt:lpstr>PCB 검사 알고리즘 진행 순서도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369</cp:revision>
  <dcterms:created xsi:type="dcterms:W3CDTF">2014-08-01T07:17:12Z</dcterms:created>
  <dcterms:modified xsi:type="dcterms:W3CDTF">2014-10-23T11:13:51Z</dcterms:modified>
</cp:coreProperties>
</file>