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8D96D-1A54-44EC-A22C-35B8C7D7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569896-2FC5-4CE2-B271-3D2BD638B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A38A-DA78-42FF-8807-7EBA06B2E556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F162BD-0492-4A4F-9DB9-888A60EF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683FA3-D071-4CAF-8754-C0FAC295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1513-7C67-4378-9A04-857C5665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1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556580-F7E2-4E93-9797-839BA1EAD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D2644-6475-494A-BDD4-524DC1045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7563E-A595-4709-8EF6-6AF4E5645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1A38A-DA78-42FF-8807-7EBA06B2E556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7DE71F-9E74-4917-8377-52B3014DC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47B1A0-368A-4616-B25E-5BACB5AD8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11513-7C67-4378-9A04-857C5665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66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F7D5F106-77E8-4A82-AAEE-06CE17DE6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167785-9719-41B0-94EF-C6FF4BD568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61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7C2E7D9-6F40-4DEC-B817-946363F7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BE4B22-5FC1-47C7-9214-86AB3952A1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15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EEE273E-765F-4A0D-960D-175B01069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F9ADC7-4F0E-468B-A566-5DC7A24620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09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0F93F8C9-1863-4BE1-9118-B77D1BD75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C20812-571B-4D1E-9259-AE4AE8EE19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936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3042AC72-08B8-44A1-9FC4-86D085A85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7F72AB-3F5F-4525-AE67-0B6E43A36F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92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5307FC37-526B-42E6-952B-3A5978B9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1CB2D7-CB50-4B57-968F-E38C3114C5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429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572E3ED1-5421-4E12-8A14-64A3B6BDA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3C83E2-CD72-4B72-945B-FC50CD128A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06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6334AFF5-2583-4B5F-8D2C-25B6ACBA1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64D35C-5941-4CC6-86D7-DBD6657521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30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79C12CA7-013E-490D-8A46-8DBD9F005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E9B8AE-348C-4AD2-A900-6E7BBFC8AB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EA9F2D72-AB22-40CB-B957-4A79528F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DF16B1-39A0-4B7F-8D22-486EBEE6D1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4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3BC6CF6A-E1CD-4234-A60A-4CA3FABD3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829414-038B-41C7-8A13-43D49413F7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2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691100EC-195E-443E-B13D-8E87D713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9068C2-DB04-472D-B330-1FFEA2F9B8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5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5D53FEE1-0CB7-4178-9C04-B7F219F0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2A2C27-5EEC-4F5A-949E-F8805634E0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81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81696D5B-9963-4403-AA39-C594FDB1A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557B31-05E9-40F5-A193-BC913CF846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92767EAA-CD0A-43C3-88BA-D3EDD9E0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3FD3FE-91B0-40CF-AE45-1202E811DA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91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59A080D4-1128-4F6B-B255-8CE425D2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5C75F8-EA66-4809-8B0E-DA37A13C54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19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24C90488-EA1F-46D0-B8E1-E3E7DBB8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2CDFAF-E663-44C7-8F59-B414EDDDA6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07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화면 슬라이드 쇼(4:3)</PresentationFormat>
  <Paragraphs>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호중 이</dc:creator>
  <cp:lastModifiedBy>호중 이</cp:lastModifiedBy>
  <cp:revision>1</cp:revision>
  <dcterms:created xsi:type="dcterms:W3CDTF">2018-11-19T13:22:50Z</dcterms:created>
  <dcterms:modified xsi:type="dcterms:W3CDTF">2018-11-19T13:22:50Z</dcterms:modified>
</cp:coreProperties>
</file>