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DC947D-BD98-46F5-8674-5DF3743DB86E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EFE3228-B6D6-4FD3-831F-F600E7AA55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Words OF HIPHOP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손형</a:t>
            </a:r>
            <a:r>
              <a:rPr lang="ko-KR" altLang="en-US" dirty="0"/>
              <a:t>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61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altLang="ko-KR" dirty="0"/>
          </a:p>
          <a:p>
            <a:pPr marL="13716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공통 코딩내역</a:t>
            </a:r>
            <a:endParaRPr lang="en-US" altLang="ko-KR" dirty="0" smtClean="0"/>
          </a:p>
          <a:p>
            <a:pPr marL="137160" indent="0">
              <a:buNone/>
            </a:pPr>
            <a:endParaRPr lang="en-US" altLang="ko-KR" dirty="0" smtClean="0"/>
          </a:p>
          <a:p>
            <a:pPr marL="137160" indent="0">
              <a:buNone/>
            </a:pPr>
            <a:r>
              <a:rPr lang="en-US" altLang="ko-KR" dirty="0" smtClean="0"/>
              <a:t>2.(1)</a:t>
            </a:r>
            <a:r>
              <a:rPr lang="en-US" altLang="ko-KR" dirty="0" err="1" smtClean="0"/>
              <a:t>WordCloud</a:t>
            </a:r>
            <a:endParaRPr lang="en-US" altLang="ko-KR" dirty="0" smtClean="0"/>
          </a:p>
          <a:p>
            <a:pPr marL="137160" indent="0">
              <a:buNone/>
            </a:pPr>
            <a:endParaRPr lang="en-US" altLang="ko-KR" dirty="0" smtClean="0"/>
          </a:p>
          <a:p>
            <a:pPr marL="137160" indent="0">
              <a:buNone/>
            </a:pPr>
            <a:r>
              <a:rPr lang="en-US" altLang="ko-KR" dirty="0" smtClean="0"/>
              <a:t>3.(2)GGPLOT PIE GRAPH</a:t>
            </a:r>
          </a:p>
          <a:p>
            <a:pPr marL="137160" indent="0">
              <a:buNone/>
            </a:pPr>
            <a:endParaRPr lang="en-US" altLang="ko-KR" dirty="0" smtClean="0"/>
          </a:p>
          <a:p>
            <a:pPr marL="13716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.(3)GGPLOT BAR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8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코딩내역</a:t>
            </a:r>
            <a:r>
              <a:rPr lang="en-US" altLang="ko-KR" dirty="0" smtClean="0"/>
              <a:t>(P)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7160" indent="0">
              <a:buNone/>
            </a:pPr>
            <a:r>
              <a:rPr lang="en-US" altLang="ko-KR" sz="800" dirty="0" err="1"/>
              <a:t>install.packages</a:t>
            </a:r>
            <a:r>
              <a:rPr lang="en-US" altLang="ko-KR" sz="800" dirty="0"/>
              <a:t>("</a:t>
            </a:r>
            <a:r>
              <a:rPr lang="en-US" altLang="ko-KR" sz="800" dirty="0" err="1"/>
              <a:t>KoNLP</a:t>
            </a:r>
            <a:r>
              <a:rPr lang="en-US" altLang="ko-KR" sz="800" dirty="0"/>
              <a:t>")</a:t>
            </a:r>
          </a:p>
          <a:p>
            <a:pPr marL="137160" indent="0">
              <a:buNone/>
            </a:pPr>
            <a:r>
              <a:rPr lang="en-US" altLang="ko-KR" sz="800" dirty="0" err="1"/>
              <a:t>install.packages</a:t>
            </a:r>
            <a:r>
              <a:rPr lang="en-US" altLang="ko-KR" sz="800" dirty="0"/>
              <a:t>("</a:t>
            </a:r>
            <a:r>
              <a:rPr lang="en-US" altLang="ko-KR" sz="800" dirty="0" err="1"/>
              <a:t>wordcloud</a:t>
            </a:r>
            <a:r>
              <a:rPr lang="en-US" altLang="ko-KR" sz="800" dirty="0"/>
              <a:t>")</a:t>
            </a:r>
          </a:p>
          <a:p>
            <a:pPr marL="137160" indent="0">
              <a:buNone/>
            </a:pPr>
            <a:r>
              <a:rPr lang="en-US" altLang="ko-KR" sz="800" dirty="0" err="1"/>
              <a:t>install.packages</a:t>
            </a:r>
            <a:r>
              <a:rPr lang="en-US" altLang="ko-KR" sz="800" dirty="0"/>
              <a:t>("</a:t>
            </a:r>
            <a:r>
              <a:rPr lang="en-US" altLang="ko-KR" sz="800" dirty="0" err="1"/>
              <a:t>RColorBrewer</a:t>
            </a:r>
            <a:r>
              <a:rPr lang="en-US" altLang="ko-KR" sz="800" dirty="0"/>
              <a:t>")</a:t>
            </a:r>
          </a:p>
          <a:p>
            <a:pPr marL="137160" indent="0">
              <a:buNone/>
            </a:pPr>
            <a:r>
              <a:rPr lang="en-US" altLang="ko-KR" sz="800" dirty="0" err="1"/>
              <a:t>install.packages</a:t>
            </a:r>
            <a:r>
              <a:rPr lang="en-US" altLang="ko-KR" sz="800" dirty="0"/>
              <a:t>("</a:t>
            </a:r>
            <a:r>
              <a:rPr lang="en-US" altLang="ko-KR" sz="800" dirty="0" err="1"/>
              <a:t>ggwordcloud</a:t>
            </a:r>
            <a:r>
              <a:rPr lang="en-US" altLang="ko-KR" sz="800" dirty="0"/>
              <a:t>")</a:t>
            </a:r>
          </a:p>
          <a:p>
            <a:pPr marL="137160" indent="0">
              <a:buNone/>
            </a:pPr>
            <a:r>
              <a:rPr lang="en-US" altLang="ko-KR" sz="800" dirty="0" err="1"/>
              <a:t>install.packages</a:t>
            </a:r>
            <a:r>
              <a:rPr lang="en-US" altLang="ko-KR" sz="800" dirty="0"/>
              <a:t>("tm")</a:t>
            </a:r>
          </a:p>
          <a:p>
            <a:pPr marL="137160" indent="0">
              <a:buNone/>
            </a:pPr>
            <a:r>
              <a:rPr lang="en-US" altLang="ko-KR" sz="800" dirty="0" err="1"/>
              <a:t>install.packages</a:t>
            </a:r>
            <a:r>
              <a:rPr lang="en-US" altLang="ko-KR" sz="800" dirty="0"/>
              <a:t>("</a:t>
            </a:r>
            <a:r>
              <a:rPr lang="en-US" altLang="ko-KR" sz="800" dirty="0" err="1"/>
              <a:t>stringr</a:t>
            </a:r>
            <a:r>
              <a:rPr lang="en-US" altLang="ko-KR" sz="800" dirty="0"/>
              <a:t>")</a:t>
            </a:r>
          </a:p>
          <a:p>
            <a:pPr marL="137160" indent="0">
              <a:buNone/>
            </a:pPr>
            <a:r>
              <a:rPr lang="en-US" altLang="ko-KR" sz="800" dirty="0" err="1"/>
              <a:t>install.packages</a:t>
            </a:r>
            <a:r>
              <a:rPr lang="en-US" altLang="ko-KR" sz="800" dirty="0"/>
              <a:t>("ggplot2")</a:t>
            </a:r>
          </a:p>
          <a:p>
            <a:pPr marL="137160" indent="0">
              <a:buNone/>
            </a:pPr>
            <a:r>
              <a:rPr lang="en-US" altLang="ko-KR" sz="800" dirty="0"/>
              <a:t>library(</a:t>
            </a:r>
            <a:r>
              <a:rPr lang="en-US" altLang="ko-KR" sz="800" dirty="0" err="1"/>
              <a:t>dplyr</a:t>
            </a:r>
            <a:r>
              <a:rPr lang="en-US" altLang="ko-KR" sz="800" dirty="0"/>
              <a:t>)</a:t>
            </a:r>
          </a:p>
          <a:p>
            <a:pPr marL="137160" indent="0">
              <a:buNone/>
            </a:pPr>
            <a:r>
              <a:rPr lang="en-US" altLang="ko-KR" sz="800" dirty="0"/>
              <a:t>library(</a:t>
            </a:r>
            <a:r>
              <a:rPr lang="en-US" altLang="ko-KR" sz="800" dirty="0" err="1"/>
              <a:t>stringr</a:t>
            </a:r>
            <a:r>
              <a:rPr lang="en-US" altLang="ko-KR" sz="800" dirty="0"/>
              <a:t>)</a:t>
            </a:r>
          </a:p>
          <a:p>
            <a:pPr marL="137160" indent="0">
              <a:buNone/>
            </a:pPr>
            <a:r>
              <a:rPr lang="en-US" altLang="ko-KR" sz="800" dirty="0"/>
              <a:t>library(tm)</a:t>
            </a:r>
          </a:p>
          <a:p>
            <a:pPr marL="137160" indent="0">
              <a:buNone/>
            </a:pPr>
            <a:r>
              <a:rPr lang="en-US" altLang="ko-KR" sz="800" dirty="0"/>
              <a:t>library(</a:t>
            </a:r>
            <a:r>
              <a:rPr lang="en-US" altLang="ko-KR" sz="800" dirty="0" err="1"/>
              <a:t>wordcloud</a:t>
            </a:r>
            <a:r>
              <a:rPr lang="en-US" altLang="ko-KR" sz="800" dirty="0"/>
              <a:t>)</a:t>
            </a:r>
          </a:p>
          <a:p>
            <a:pPr marL="137160" indent="0">
              <a:buNone/>
            </a:pPr>
            <a:r>
              <a:rPr lang="en-US" altLang="ko-KR" sz="800" dirty="0"/>
              <a:t>library(ggplot2)</a:t>
            </a:r>
          </a:p>
          <a:p>
            <a:pPr marL="137160" indent="0">
              <a:buNone/>
            </a:pPr>
            <a:r>
              <a:rPr lang="en-US" altLang="ko-KR" sz="800" dirty="0"/>
              <a:t>library(</a:t>
            </a:r>
            <a:r>
              <a:rPr lang="en-US" altLang="ko-KR" sz="800" dirty="0" err="1"/>
              <a:t>RColorBrewer</a:t>
            </a:r>
            <a:r>
              <a:rPr lang="en-US" altLang="ko-KR" sz="800" dirty="0"/>
              <a:t>)</a:t>
            </a:r>
          </a:p>
          <a:p>
            <a:pPr marL="137160" indent="0">
              <a:buNone/>
            </a:pPr>
            <a:r>
              <a:rPr lang="en-US" altLang="ko-KR" sz="800" dirty="0" err="1"/>
              <a:t>setwd</a:t>
            </a:r>
            <a:r>
              <a:rPr lang="en-US" altLang="ko-KR" sz="800" dirty="0"/>
              <a:t>("D:/workspace/</a:t>
            </a:r>
            <a:r>
              <a:rPr lang="en-US" altLang="ko-KR" sz="800" dirty="0" err="1"/>
              <a:t>R_Data_Analysis</a:t>
            </a:r>
            <a:r>
              <a:rPr lang="en-US" altLang="ko-KR" sz="800" dirty="0"/>
              <a:t>/Part2")</a:t>
            </a:r>
          </a:p>
          <a:p>
            <a:pPr marL="137160" indent="0">
              <a:buNone/>
            </a:pPr>
            <a:r>
              <a:rPr lang="en-US" altLang="ko-KR" sz="800" dirty="0" smtClean="0"/>
              <a:t>txt</a:t>
            </a:r>
            <a:r>
              <a:rPr lang="en-US" altLang="ko-KR" sz="800" dirty="0"/>
              <a:t>&lt;-</a:t>
            </a:r>
            <a:r>
              <a:rPr lang="en-US" altLang="ko-KR" sz="800" dirty="0" err="1"/>
              <a:t>readLines</a:t>
            </a:r>
            <a:r>
              <a:rPr lang="en-US" altLang="ko-KR" sz="800" dirty="0"/>
              <a:t>("hiphop.txt")</a:t>
            </a:r>
          </a:p>
          <a:p>
            <a:pPr marL="137160" indent="0">
              <a:buNone/>
            </a:pPr>
            <a:r>
              <a:rPr lang="en-US" altLang="ko-KR" sz="800" dirty="0" smtClean="0"/>
              <a:t>head(txt</a:t>
            </a:r>
            <a:r>
              <a:rPr lang="en-US" altLang="ko-KR" sz="800" dirty="0"/>
              <a:t>)</a:t>
            </a:r>
          </a:p>
          <a:p>
            <a:pPr marL="137160" indent="0">
              <a:buNone/>
            </a:pPr>
            <a:r>
              <a:rPr lang="en-US" altLang="ko-KR" sz="800" dirty="0" smtClean="0"/>
              <a:t>txt</a:t>
            </a:r>
            <a:r>
              <a:rPr lang="en-US" altLang="ko-KR" sz="800" dirty="0"/>
              <a:t>&lt;-</a:t>
            </a:r>
            <a:r>
              <a:rPr lang="en-US" altLang="ko-KR" sz="800" dirty="0" err="1"/>
              <a:t>stringr</a:t>
            </a:r>
            <a:r>
              <a:rPr lang="en-US" altLang="ko-KR" sz="800" dirty="0"/>
              <a:t>::</a:t>
            </a:r>
            <a:r>
              <a:rPr lang="en-US" altLang="ko-KR" sz="800" dirty="0" err="1"/>
              <a:t>str_replace_all</a:t>
            </a:r>
            <a:r>
              <a:rPr lang="en-US" altLang="ko-KR" sz="800" dirty="0"/>
              <a:t>(txt, "\\\"," ")</a:t>
            </a:r>
          </a:p>
          <a:p>
            <a:pPr marL="137160" indent="0">
              <a:buNone/>
            </a:pPr>
            <a:r>
              <a:rPr lang="en-US" altLang="ko-KR" sz="800" dirty="0"/>
              <a:t>txt</a:t>
            </a:r>
          </a:p>
          <a:p>
            <a:pPr marL="137160" indent="0">
              <a:buNone/>
            </a:pPr>
            <a:r>
              <a:rPr lang="en-US" altLang="ko-KR" sz="800" dirty="0" smtClean="0"/>
              <a:t>txt</a:t>
            </a:r>
            <a:r>
              <a:rPr lang="en-US" altLang="ko-KR" sz="800" dirty="0"/>
              <a:t>&lt;- </a:t>
            </a:r>
            <a:r>
              <a:rPr lang="en-US" altLang="ko-KR" sz="800" dirty="0" err="1"/>
              <a:t>stringr</a:t>
            </a:r>
            <a:r>
              <a:rPr lang="en-US" altLang="ko-KR" sz="800" dirty="0"/>
              <a:t>::</a:t>
            </a:r>
            <a:r>
              <a:rPr lang="en-US" altLang="ko-KR" sz="800" dirty="0" err="1"/>
              <a:t>str_replace_all</a:t>
            </a:r>
            <a:r>
              <a:rPr lang="en-US" altLang="ko-KR" sz="800" dirty="0"/>
              <a:t>(txt,"[^[:alpha:]]"," ") </a:t>
            </a:r>
          </a:p>
          <a:p>
            <a:pPr marL="137160" indent="0">
              <a:buNone/>
            </a:pPr>
            <a:r>
              <a:rPr lang="en-US" altLang="ko-KR" sz="800" dirty="0" smtClean="0"/>
              <a:t>nouns </a:t>
            </a:r>
            <a:r>
              <a:rPr lang="en-US" altLang="ko-KR" sz="800" dirty="0"/>
              <a:t>&lt;-</a:t>
            </a:r>
            <a:r>
              <a:rPr lang="en-US" altLang="ko-KR" sz="800" dirty="0" err="1"/>
              <a:t>sapply</a:t>
            </a:r>
            <a:r>
              <a:rPr lang="en-US" altLang="ko-KR" sz="800" dirty="0"/>
              <a:t>(</a:t>
            </a:r>
            <a:r>
              <a:rPr lang="en-US" altLang="ko-KR" sz="800" dirty="0" err="1"/>
              <a:t>txt,extractNoun,USE.NAMES</a:t>
            </a:r>
            <a:r>
              <a:rPr lang="en-US" altLang="ko-KR" sz="800" dirty="0"/>
              <a:t> = F)</a:t>
            </a:r>
          </a:p>
          <a:p>
            <a:pPr marL="137160" indent="0">
              <a:buNone/>
            </a:pPr>
            <a:r>
              <a:rPr lang="en-US" altLang="ko-KR" sz="800" dirty="0" err="1" smtClean="0"/>
              <a:t>wordcount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&lt;- table(</a:t>
            </a:r>
            <a:r>
              <a:rPr lang="en-US" altLang="ko-KR" sz="800" dirty="0" err="1"/>
              <a:t>unlist</a:t>
            </a:r>
            <a:r>
              <a:rPr lang="en-US" altLang="ko-KR" sz="800" dirty="0"/>
              <a:t>(nouns))</a:t>
            </a:r>
          </a:p>
          <a:p>
            <a:pPr marL="137160" indent="0">
              <a:buNone/>
            </a:pPr>
            <a:r>
              <a:rPr lang="en-US" altLang="ko-KR" sz="800" dirty="0" err="1"/>
              <a:t>df_word</a:t>
            </a:r>
            <a:r>
              <a:rPr lang="en-US" altLang="ko-KR" sz="800" dirty="0"/>
              <a:t> &lt;- </a:t>
            </a:r>
            <a:r>
              <a:rPr lang="en-US" altLang="ko-KR" sz="800" dirty="0" err="1"/>
              <a:t>as.data.frame</a:t>
            </a:r>
            <a:r>
              <a:rPr lang="en-US" altLang="ko-KR" sz="800" dirty="0"/>
              <a:t>(</a:t>
            </a:r>
            <a:r>
              <a:rPr lang="en-US" altLang="ko-KR" sz="800" dirty="0" err="1"/>
              <a:t>wordcount</a:t>
            </a:r>
            <a:r>
              <a:rPr lang="en-US" altLang="ko-KR" sz="800" dirty="0"/>
              <a:t>, </a:t>
            </a:r>
            <a:r>
              <a:rPr lang="en-US" altLang="ko-KR" sz="800" dirty="0" err="1"/>
              <a:t>stringsAsFactors</a:t>
            </a:r>
            <a:r>
              <a:rPr lang="en-US" altLang="ko-KR" sz="800" dirty="0"/>
              <a:t> = F)</a:t>
            </a:r>
          </a:p>
          <a:p>
            <a:pPr marL="137160" indent="0">
              <a:buNone/>
            </a:pPr>
            <a:r>
              <a:rPr lang="en-US" altLang="ko-KR" sz="800" dirty="0" smtClean="0"/>
              <a:t>names(</a:t>
            </a:r>
            <a:r>
              <a:rPr lang="en-US" altLang="ko-KR" sz="800" dirty="0" err="1" smtClean="0"/>
              <a:t>df_word</a:t>
            </a:r>
            <a:r>
              <a:rPr lang="en-US" altLang="ko-KR" sz="800" dirty="0"/>
              <a:t>)</a:t>
            </a:r>
          </a:p>
          <a:p>
            <a:pPr marL="137160" indent="0">
              <a:buNone/>
            </a:pPr>
            <a:r>
              <a:rPr lang="en-US" altLang="ko-KR" sz="800" dirty="0" err="1"/>
              <a:t>df_word</a:t>
            </a:r>
            <a:r>
              <a:rPr lang="en-US" altLang="ko-KR" sz="800" dirty="0"/>
              <a:t> &lt;- </a:t>
            </a:r>
            <a:r>
              <a:rPr lang="en-US" altLang="ko-KR" sz="800" dirty="0" err="1"/>
              <a:t>dplyr</a:t>
            </a:r>
            <a:r>
              <a:rPr lang="en-US" altLang="ko-KR" sz="800" dirty="0"/>
              <a:t>::rename(</a:t>
            </a:r>
            <a:r>
              <a:rPr lang="en-US" altLang="ko-KR" sz="800" dirty="0" err="1"/>
              <a:t>df_word,word</a:t>
            </a:r>
            <a:r>
              <a:rPr lang="en-US" altLang="ko-KR" sz="800" dirty="0"/>
              <a:t> = Var1,freq = </a:t>
            </a:r>
            <a:r>
              <a:rPr lang="en-US" altLang="ko-KR" sz="800" dirty="0" err="1"/>
              <a:t>Freq</a:t>
            </a:r>
            <a:r>
              <a:rPr lang="en-US" altLang="ko-KR" sz="800" dirty="0"/>
              <a:t>)</a:t>
            </a:r>
          </a:p>
          <a:p>
            <a:pPr marL="137160" indent="0">
              <a:buNone/>
            </a:pPr>
            <a:r>
              <a:rPr lang="en-US" altLang="ko-KR" sz="800" dirty="0" err="1"/>
              <a:t>df_word</a:t>
            </a:r>
            <a:endParaRPr lang="en-US" altLang="ko-KR" sz="800" dirty="0"/>
          </a:p>
          <a:p>
            <a:pPr marL="137160" indent="0">
              <a:buNone/>
            </a:pPr>
            <a:r>
              <a:rPr lang="en-US" altLang="ko-KR" sz="800" dirty="0" err="1" smtClean="0"/>
              <a:t>df_word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&lt;- </a:t>
            </a:r>
            <a:r>
              <a:rPr lang="en-US" altLang="ko-KR" sz="800" dirty="0" err="1"/>
              <a:t>dplyr</a:t>
            </a:r>
            <a:r>
              <a:rPr lang="en-US" altLang="ko-KR" sz="800" dirty="0"/>
              <a:t>::filter(</a:t>
            </a:r>
            <a:r>
              <a:rPr lang="en-US" altLang="ko-KR" sz="800" dirty="0" err="1"/>
              <a:t>df_word</a:t>
            </a:r>
            <a:r>
              <a:rPr lang="en-US" altLang="ko-KR" sz="800" dirty="0"/>
              <a:t>, </a:t>
            </a:r>
            <a:r>
              <a:rPr lang="en-US" altLang="ko-KR" sz="800" dirty="0" err="1"/>
              <a:t>nchar</a:t>
            </a:r>
            <a:r>
              <a:rPr lang="en-US" altLang="ko-KR" sz="800" dirty="0"/>
              <a:t>(word)&gt;=2)</a:t>
            </a:r>
          </a:p>
          <a:p>
            <a:pPr marL="137160" indent="0">
              <a:buNone/>
            </a:pPr>
            <a:r>
              <a:rPr lang="en-US" altLang="ko-KR" sz="800" dirty="0" err="1"/>
              <a:t>df_word</a:t>
            </a:r>
            <a:endParaRPr lang="en-US" altLang="ko-KR" sz="800" dirty="0"/>
          </a:p>
          <a:p>
            <a:pPr marL="137160" indent="0">
              <a:buNone/>
            </a:pPr>
            <a:r>
              <a:rPr lang="en-US" altLang="ko-KR" sz="800" dirty="0" smtClean="0"/>
              <a:t>top_10 </a:t>
            </a:r>
            <a:r>
              <a:rPr lang="en-US" altLang="ko-KR" sz="800" dirty="0"/>
              <a:t>&lt;- </a:t>
            </a:r>
            <a:r>
              <a:rPr lang="en-US" altLang="ko-KR" sz="800" dirty="0" err="1"/>
              <a:t>df_word</a:t>
            </a:r>
            <a:r>
              <a:rPr lang="en-US" altLang="ko-KR" sz="800" dirty="0"/>
              <a:t> %&gt;% </a:t>
            </a:r>
          </a:p>
          <a:p>
            <a:pPr marL="137160" indent="0">
              <a:buNone/>
            </a:pPr>
            <a:r>
              <a:rPr lang="en-US" altLang="ko-KR" sz="800" dirty="0"/>
              <a:t>  </a:t>
            </a:r>
            <a:r>
              <a:rPr lang="en-US" altLang="ko-KR" sz="800" dirty="0" err="1"/>
              <a:t>dplyr</a:t>
            </a:r>
            <a:r>
              <a:rPr lang="en-US" altLang="ko-KR" sz="800" dirty="0"/>
              <a:t>::arrange(</a:t>
            </a:r>
            <a:r>
              <a:rPr lang="en-US" altLang="ko-KR" sz="800" dirty="0" err="1"/>
              <a:t>desc</a:t>
            </a:r>
            <a:r>
              <a:rPr lang="en-US" altLang="ko-KR" sz="800" dirty="0"/>
              <a:t>(</a:t>
            </a:r>
            <a:r>
              <a:rPr lang="en-US" altLang="ko-KR" sz="800" dirty="0" err="1"/>
              <a:t>freq</a:t>
            </a:r>
            <a:r>
              <a:rPr lang="en-US" altLang="ko-KR" sz="800" dirty="0"/>
              <a:t>)) %&gt;% </a:t>
            </a:r>
          </a:p>
          <a:p>
            <a:pPr marL="137160" indent="0">
              <a:buNone/>
            </a:pPr>
            <a:r>
              <a:rPr lang="en-US" altLang="ko-KR" sz="800" dirty="0"/>
              <a:t>  head(10)</a:t>
            </a:r>
          </a:p>
          <a:p>
            <a:pPr marL="137160" indent="0">
              <a:buNone/>
            </a:pPr>
            <a:r>
              <a:rPr lang="en-US" altLang="ko-KR" sz="800" dirty="0" smtClean="0"/>
              <a:t>top_10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7832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altLang="ko-KR" dirty="0" err="1" smtClean="0"/>
              <a:t>P+wordcloud</a:t>
            </a:r>
            <a:r>
              <a:rPr lang="en-US" altLang="ko-KR" dirty="0" smtClean="0"/>
              <a:t>(words </a:t>
            </a:r>
            <a:r>
              <a:rPr lang="en-US" altLang="ko-KR" dirty="0"/>
              <a:t>= </a:t>
            </a:r>
            <a:r>
              <a:rPr lang="en-US" altLang="ko-KR" dirty="0" err="1"/>
              <a:t>df_word$word</a:t>
            </a:r>
            <a:r>
              <a:rPr lang="en-US" altLang="ko-KR" dirty="0"/>
              <a:t>, 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df_word$freq</a:t>
            </a:r>
            <a:r>
              <a:rPr lang="en-US" altLang="ko-KR" dirty="0"/>
              <a:t>, </a:t>
            </a:r>
            <a:r>
              <a:rPr lang="en-US" altLang="ko-KR" dirty="0" err="1"/>
              <a:t>min.freq</a:t>
            </a:r>
            <a:r>
              <a:rPr lang="en-US" altLang="ko-KR" dirty="0"/>
              <a:t> = </a:t>
            </a:r>
            <a:r>
              <a:rPr lang="en-US" altLang="ko-KR" dirty="0" smtClean="0"/>
              <a:t>10, </a:t>
            </a:r>
            <a:r>
              <a:rPr lang="en-US" altLang="ko-KR" dirty="0" err="1"/>
              <a:t>random.color</a:t>
            </a:r>
            <a:r>
              <a:rPr lang="en-US" altLang="ko-KR" dirty="0"/>
              <a:t> = F, </a:t>
            </a:r>
            <a:r>
              <a:rPr lang="en-US" altLang="ko-KR" dirty="0" err="1"/>
              <a:t>rot.per</a:t>
            </a:r>
            <a:r>
              <a:rPr lang="en-US" altLang="ko-KR" dirty="0"/>
              <a:t> = .1, scale = c(4,03), colors=pal</a:t>
            </a:r>
            <a:r>
              <a:rPr lang="en-US" altLang="ko-KR" dirty="0" smtClean="0"/>
              <a:t>)</a:t>
            </a:r>
          </a:p>
          <a:p>
            <a:pPr marL="137160" indent="0">
              <a:buNone/>
            </a:pPr>
            <a:endParaRPr lang="en-US" altLang="ko-KR" dirty="0" smtClean="0"/>
          </a:p>
          <a:p>
            <a:pPr marL="137160" indent="0">
              <a:buNone/>
            </a:pPr>
            <a:r>
              <a:rPr lang="en-US" altLang="ko-KR" dirty="0" smtClean="0"/>
              <a:t>*</a:t>
            </a:r>
            <a:r>
              <a:rPr lang="ko-KR" altLang="en-US" dirty="0" err="1" smtClean="0"/>
              <a:t>최빈도</a:t>
            </a:r>
            <a:r>
              <a:rPr lang="ko-KR" altLang="en-US" dirty="0" smtClean="0"/>
              <a:t> 일수록 중앙에 배치되도록 함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84081"/>
            <a:ext cx="4038600" cy="4358201"/>
          </a:xfrm>
        </p:spPr>
      </p:pic>
    </p:spTree>
    <p:extLst>
      <p:ext uri="{BB962C8B-B14F-4D97-AF65-F5344CB8AC3E}">
        <p14:creationId xmlns:p14="http://schemas.microsoft.com/office/powerpoint/2010/main" val="754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(2)GGPLOT PIE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altLang="ko-KR" dirty="0" smtClean="0"/>
              <a:t>P+</a:t>
            </a:r>
          </a:p>
          <a:p>
            <a:pPr marL="137160" indent="0">
              <a:buNone/>
            </a:pPr>
            <a:r>
              <a:rPr lang="en-US" altLang="ko-KR" dirty="0" smtClean="0"/>
              <a:t>&gt;order </a:t>
            </a:r>
            <a:r>
              <a:rPr lang="en-US" altLang="ko-KR" dirty="0"/>
              <a:t>&lt;- arrange(top_10, </a:t>
            </a:r>
            <a:r>
              <a:rPr lang="en-US" altLang="ko-KR" dirty="0" err="1"/>
              <a:t>freq</a:t>
            </a:r>
            <a:r>
              <a:rPr lang="en-US" altLang="ko-KR" dirty="0"/>
              <a:t>)$word               </a:t>
            </a:r>
          </a:p>
          <a:p>
            <a:pPr marL="13716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(data </a:t>
            </a:r>
            <a:r>
              <a:rPr lang="en-US" altLang="ko-KR" dirty="0"/>
              <a:t>= top_10, </a:t>
            </a:r>
            <a:r>
              <a:rPr lang="en-US" altLang="ko-KR" dirty="0" err="1"/>
              <a:t>aes</a:t>
            </a:r>
            <a:r>
              <a:rPr lang="en-US" altLang="ko-KR" dirty="0"/>
              <a:t>(x = word, y = </a:t>
            </a:r>
            <a:r>
              <a:rPr lang="en-US" altLang="ko-KR" dirty="0" err="1"/>
              <a:t>freq</a:t>
            </a:r>
            <a:r>
              <a:rPr lang="en-US" altLang="ko-KR" dirty="0"/>
              <a:t>))+</a:t>
            </a:r>
            <a:r>
              <a:rPr lang="en-US" altLang="ko-KR" dirty="0" err="1"/>
              <a:t>ylim</a:t>
            </a:r>
            <a:r>
              <a:rPr lang="en-US" altLang="ko-KR" dirty="0"/>
              <a:t>(0, 100)+</a:t>
            </a:r>
            <a:r>
              <a:rPr lang="en-US" altLang="ko-KR" dirty="0" err="1"/>
              <a:t>geom_col</a:t>
            </a:r>
            <a:r>
              <a:rPr lang="en-US" altLang="ko-KR" dirty="0"/>
              <a:t>(stat="</a:t>
            </a:r>
            <a:r>
              <a:rPr lang="en-US" altLang="ko-KR" dirty="0" err="1"/>
              <a:t>identity",fill</a:t>
            </a:r>
            <a:r>
              <a:rPr lang="en-US" altLang="ko-KR" dirty="0"/>
              <a:t>="red")+</a:t>
            </a:r>
            <a:r>
              <a:rPr lang="en-US" altLang="ko-KR" dirty="0" err="1"/>
              <a:t>coord_polar</a:t>
            </a:r>
            <a:r>
              <a:rPr lang="en-US" altLang="ko-KR" dirty="0"/>
              <a:t>(theta="y")</a:t>
            </a:r>
          </a:p>
          <a:p>
            <a:pPr marL="137160" indent="0">
              <a:buNone/>
            </a:pPr>
            <a:endParaRPr lang="en-US" altLang="ko-KR" dirty="0"/>
          </a:p>
          <a:p>
            <a:pPr marL="137160" indent="0">
              <a:buNone/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84081"/>
            <a:ext cx="4038600" cy="4358201"/>
          </a:xfrm>
        </p:spPr>
      </p:pic>
    </p:spTree>
    <p:extLst>
      <p:ext uri="{BB962C8B-B14F-4D97-AF65-F5344CB8AC3E}">
        <p14:creationId xmlns:p14="http://schemas.microsoft.com/office/powerpoint/2010/main" val="9038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(3)GGPLOT BAR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altLang="ko-KR" dirty="0" smtClean="0"/>
              <a:t>P+</a:t>
            </a:r>
          </a:p>
          <a:p>
            <a:pPr marL="137160" indent="0">
              <a:buNone/>
            </a:pPr>
            <a:r>
              <a:rPr lang="en-US" altLang="ko-KR" dirty="0" smtClean="0"/>
              <a:t>&gt;order </a:t>
            </a:r>
            <a:r>
              <a:rPr lang="en-US" altLang="ko-KR" dirty="0"/>
              <a:t>&lt;- arrange(top_10, </a:t>
            </a:r>
            <a:r>
              <a:rPr lang="en-US" altLang="ko-KR" dirty="0" err="1"/>
              <a:t>freq</a:t>
            </a:r>
            <a:r>
              <a:rPr lang="en-US" altLang="ko-KR" dirty="0"/>
              <a:t>)$word               </a:t>
            </a:r>
          </a:p>
          <a:p>
            <a:pPr marL="13716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(data </a:t>
            </a:r>
            <a:r>
              <a:rPr lang="en-US" altLang="ko-KR" dirty="0"/>
              <a:t>= top_10, </a:t>
            </a:r>
            <a:r>
              <a:rPr lang="en-US" altLang="ko-KR" dirty="0" err="1"/>
              <a:t>aes</a:t>
            </a:r>
            <a:r>
              <a:rPr lang="en-US" altLang="ko-KR" dirty="0"/>
              <a:t>(x = word, y = </a:t>
            </a:r>
            <a:r>
              <a:rPr lang="en-US" altLang="ko-KR" dirty="0" err="1"/>
              <a:t>freq</a:t>
            </a:r>
            <a:r>
              <a:rPr lang="en-US" altLang="ko-KR" dirty="0"/>
              <a:t>))+</a:t>
            </a:r>
            <a:r>
              <a:rPr lang="en-US" altLang="ko-KR" dirty="0" err="1"/>
              <a:t>ylim</a:t>
            </a:r>
            <a:r>
              <a:rPr lang="en-US" altLang="ko-KR" dirty="0"/>
              <a:t>(0, 100)+</a:t>
            </a:r>
            <a:r>
              <a:rPr lang="en-US" altLang="ko-KR" dirty="0" err="1"/>
              <a:t>geom_col</a:t>
            </a:r>
            <a:r>
              <a:rPr lang="en-US" altLang="ko-KR" dirty="0"/>
              <a:t>(stat="</a:t>
            </a:r>
            <a:r>
              <a:rPr lang="en-US" altLang="ko-KR" dirty="0" err="1"/>
              <a:t>identity",fill</a:t>
            </a:r>
            <a:r>
              <a:rPr lang="en-US" altLang="ko-KR" dirty="0"/>
              <a:t>="blue")</a:t>
            </a:r>
          </a:p>
          <a:p>
            <a:pPr marL="137160" indent="0">
              <a:buNone/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84081"/>
            <a:ext cx="4038600" cy="4358201"/>
          </a:xfrm>
        </p:spPr>
      </p:pic>
    </p:spTree>
    <p:extLst>
      <p:ext uri="{BB962C8B-B14F-4D97-AF65-F5344CB8AC3E}">
        <p14:creationId xmlns:p14="http://schemas.microsoft.com/office/powerpoint/2010/main" val="19395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</TotalTime>
  <Words>270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광선</vt:lpstr>
      <vt:lpstr>Words OF HIPHOP </vt:lpstr>
      <vt:lpstr>목차</vt:lpstr>
      <vt:lpstr>공통 코딩내역(P)</vt:lpstr>
      <vt:lpstr>(1)WordCloud</vt:lpstr>
      <vt:lpstr>(2)GGPLOT PIE GRAPH</vt:lpstr>
      <vt:lpstr>(3)GGPLOT BAR 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OF HIPHOP</dc:title>
  <dc:creator>709-24</dc:creator>
  <cp:lastModifiedBy>709-24</cp:lastModifiedBy>
  <cp:revision>4</cp:revision>
  <dcterms:created xsi:type="dcterms:W3CDTF">2019-06-12T06:19:16Z</dcterms:created>
  <dcterms:modified xsi:type="dcterms:W3CDTF">2019-06-12T06:51:36Z</dcterms:modified>
</cp:coreProperties>
</file>