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58" r:id="rId4"/>
    <p:sldId id="272" r:id="rId5"/>
    <p:sldId id="274" r:id="rId6"/>
    <p:sldId id="273" r:id="rId7"/>
    <p:sldId id="275" r:id="rId8"/>
    <p:sldId id="276" r:id="rId9"/>
    <p:sldId id="277" r:id="rId10"/>
    <p:sldId id="284" r:id="rId11"/>
    <p:sldId id="271" r:id="rId12"/>
    <p:sldId id="279" r:id="rId13"/>
    <p:sldId id="256" r:id="rId14"/>
    <p:sldId id="285" r:id="rId15"/>
    <p:sldId id="282" r:id="rId16"/>
    <p:sldId id="286" r:id="rId17"/>
    <p:sldId id="287" r:id="rId18"/>
    <p:sldId id="288" r:id="rId19"/>
    <p:sldId id="289" r:id="rId20"/>
    <p:sldId id="283" r:id="rId21"/>
    <p:sldId id="290" r:id="rId22"/>
    <p:sldId id="26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81A"/>
    <a:srgbClr val="F5A635"/>
    <a:srgbClr val="FBD91C"/>
    <a:srgbClr val="F7C9CC"/>
    <a:srgbClr val="FBB465"/>
    <a:srgbClr val="604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1068" y="-6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bg>
      <p:bgPr>
        <a:solidFill>
          <a:srgbClr val="FBD9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CF64-713C-40E4-9EFA-03F51C06F978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C4E6-3638-4D23-B5E1-EDCCF02292A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351507" y="120487"/>
            <a:ext cx="11528677" cy="6574864"/>
            <a:chOff x="351507" y="120487"/>
            <a:chExt cx="11528677" cy="6574864"/>
          </a:xfrm>
        </p:grpSpPr>
        <p:sp>
          <p:nvSpPr>
            <p:cNvPr id="8" name="평행 사변형 7"/>
            <p:cNvSpPr/>
            <p:nvPr/>
          </p:nvSpPr>
          <p:spPr>
            <a:xfrm>
              <a:off x="1384300" y="2914207"/>
              <a:ext cx="241300" cy="170545"/>
            </a:xfrm>
            <a:prstGeom prst="parallelogram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/>
            <p:cNvSpPr/>
            <p:nvPr/>
          </p:nvSpPr>
          <p:spPr>
            <a:xfrm rot="19800000">
              <a:off x="2096641" y="4663433"/>
              <a:ext cx="241300" cy="170545"/>
            </a:xfrm>
            <a:prstGeom prst="parallelogram">
              <a:avLst/>
            </a:prstGeom>
            <a:solidFill>
              <a:srgbClr val="FBB46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평행 사변형 9"/>
            <p:cNvSpPr/>
            <p:nvPr/>
          </p:nvSpPr>
          <p:spPr>
            <a:xfrm rot="2700000">
              <a:off x="4512704" y="5487154"/>
              <a:ext cx="241300" cy="170545"/>
            </a:xfrm>
            <a:prstGeom prst="parallelogram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평행 사변형 10"/>
            <p:cNvSpPr/>
            <p:nvPr/>
          </p:nvSpPr>
          <p:spPr>
            <a:xfrm rot="5400000">
              <a:off x="6449899" y="5937565"/>
              <a:ext cx="241300" cy="170545"/>
            </a:xfrm>
            <a:prstGeom prst="parallelogram">
              <a:avLst/>
            </a:prstGeom>
            <a:solidFill>
              <a:srgbClr val="FBB46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10172700" y="1427103"/>
              <a:ext cx="241300" cy="170545"/>
            </a:xfrm>
            <a:prstGeom prst="parallelogram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평행 사변형 12"/>
            <p:cNvSpPr/>
            <p:nvPr/>
          </p:nvSpPr>
          <p:spPr>
            <a:xfrm rot="5400000">
              <a:off x="2931998" y="832166"/>
              <a:ext cx="241300" cy="170545"/>
            </a:xfrm>
            <a:prstGeom prst="parallelogram">
              <a:avLst/>
            </a:prstGeom>
            <a:solidFill>
              <a:srgbClr val="FBB46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평행 사변형 13"/>
            <p:cNvSpPr/>
            <p:nvPr/>
          </p:nvSpPr>
          <p:spPr>
            <a:xfrm rot="19800000">
              <a:off x="8849163" y="4931780"/>
              <a:ext cx="241300" cy="170545"/>
            </a:xfrm>
            <a:prstGeom prst="parallelogram">
              <a:avLst/>
            </a:prstGeom>
            <a:solidFill>
              <a:srgbClr val="FBB46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평행 사변형 14"/>
            <p:cNvSpPr/>
            <p:nvPr/>
          </p:nvSpPr>
          <p:spPr>
            <a:xfrm rot="2700000">
              <a:off x="5658099" y="857124"/>
              <a:ext cx="241300" cy="170545"/>
            </a:xfrm>
            <a:prstGeom prst="parallelogram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1143000" y="5816914"/>
              <a:ext cx="241300" cy="170545"/>
            </a:xfrm>
            <a:prstGeom prst="parallelogram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평행 사변형 16"/>
            <p:cNvSpPr/>
            <p:nvPr/>
          </p:nvSpPr>
          <p:spPr>
            <a:xfrm rot="19800000">
              <a:off x="2870149" y="2577070"/>
              <a:ext cx="241300" cy="170545"/>
            </a:xfrm>
            <a:prstGeom prst="parallelogram">
              <a:avLst/>
            </a:prstGeom>
            <a:solidFill>
              <a:srgbClr val="FBB46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평행 사변형 17"/>
            <p:cNvSpPr/>
            <p:nvPr/>
          </p:nvSpPr>
          <p:spPr>
            <a:xfrm rot="19800000">
              <a:off x="10833049" y="5411822"/>
              <a:ext cx="241300" cy="170545"/>
            </a:xfrm>
            <a:prstGeom prst="parallelogram">
              <a:avLst/>
            </a:prstGeom>
            <a:solidFill>
              <a:srgbClr val="FBB46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평행 사변형 18"/>
            <p:cNvSpPr/>
            <p:nvPr/>
          </p:nvSpPr>
          <p:spPr>
            <a:xfrm rot="2700000">
              <a:off x="9141896" y="6105701"/>
              <a:ext cx="241300" cy="170545"/>
            </a:xfrm>
            <a:prstGeom prst="parallelogram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평행 사변형 19"/>
            <p:cNvSpPr/>
            <p:nvPr/>
          </p:nvSpPr>
          <p:spPr>
            <a:xfrm rot="2700000">
              <a:off x="10256302" y="3957441"/>
              <a:ext cx="241300" cy="170545"/>
            </a:xfrm>
            <a:prstGeom prst="parallelogram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평행 사변형 20"/>
            <p:cNvSpPr/>
            <p:nvPr/>
          </p:nvSpPr>
          <p:spPr>
            <a:xfrm rot="19800000">
              <a:off x="9116995" y="2453741"/>
              <a:ext cx="241300" cy="170545"/>
            </a:xfrm>
            <a:prstGeom prst="parallelogram">
              <a:avLst/>
            </a:prstGeom>
            <a:solidFill>
              <a:srgbClr val="FBB46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평행 사변형 21"/>
            <p:cNvSpPr/>
            <p:nvPr/>
          </p:nvSpPr>
          <p:spPr>
            <a:xfrm rot="19800000">
              <a:off x="7606338" y="694206"/>
              <a:ext cx="241300" cy="170545"/>
            </a:xfrm>
            <a:prstGeom prst="parallelogram">
              <a:avLst/>
            </a:prstGeom>
            <a:solidFill>
              <a:srgbClr val="FBB46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평행 사변형 22"/>
            <p:cNvSpPr/>
            <p:nvPr/>
          </p:nvSpPr>
          <p:spPr>
            <a:xfrm>
              <a:off x="8875636" y="1327312"/>
              <a:ext cx="241300" cy="170545"/>
            </a:xfrm>
            <a:prstGeom prst="parallelogram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평행 사변형 23"/>
            <p:cNvSpPr/>
            <p:nvPr/>
          </p:nvSpPr>
          <p:spPr>
            <a:xfrm>
              <a:off x="351507" y="1002733"/>
              <a:ext cx="241300" cy="170545"/>
            </a:xfrm>
            <a:prstGeom prst="parallelogram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평행 사변형 24"/>
            <p:cNvSpPr/>
            <p:nvPr/>
          </p:nvSpPr>
          <p:spPr>
            <a:xfrm rot="19800000">
              <a:off x="1718997" y="1676816"/>
              <a:ext cx="241300" cy="170545"/>
            </a:xfrm>
            <a:prstGeom prst="parallelogram">
              <a:avLst/>
            </a:prstGeom>
            <a:solidFill>
              <a:srgbClr val="FBB46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평행 사변형 25"/>
            <p:cNvSpPr/>
            <p:nvPr/>
          </p:nvSpPr>
          <p:spPr>
            <a:xfrm rot="19800000">
              <a:off x="498629" y="4190297"/>
              <a:ext cx="241300" cy="170545"/>
            </a:xfrm>
            <a:prstGeom prst="parallelogram">
              <a:avLst/>
            </a:prstGeom>
            <a:solidFill>
              <a:srgbClr val="FBB46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평행 사변형 26"/>
            <p:cNvSpPr/>
            <p:nvPr/>
          </p:nvSpPr>
          <p:spPr>
            <a:xfrm rot="19800000">
              <a:off x="3903511" y="5886884"/>
              <a:ext cx="241300" cy="170545"/>
            </a:xfrm>
            <a:prstGeom prst="parallelogram">
              <a:avLst/>
            </a:prstGeom>
            <a:solidFill>
              <a:srgbClr val="FBB46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평행 사변형 27"/>
            <p:cNvSpPr/>
            <p:nvPr/>
          </p:nvSpPr>
          <p:spPr>
            <a:xfrm rot="19800000">
              <a:off x="11612411" y="2865306"/>
              <a:ext cx="241300" cy="170545"/>
            </a:xfrm>
            <a:prstGeom prst="parallelogram">
              <a:avLst/>
            </a:prstGeom>
            <a:solidFill>
              <a:srgbClr val="FBB46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평행 사변형 28"/>
            <p:cNvSpPr/>
            <p:nvPr/>
          </p:nvSpPr>
          <p:spPr>
            <a:xfrm rot="19800000">
              <a:off x="10833050" y="425860"/>
              <a:ext cx="241300" cy="170545"/>
            </a:xfrm>
            <a:prstGeom prst="parallelogram">
              <a:avLst/>
            </a:prstGeom>
            <a:solidFill>
              <a:srgbClr val="FBB46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평행 사변형 29"/>
            <p:cNvSpPr/>
            <p:nvPr/>
          </p:nvSpPr>
          <p:spPr>
            <a:xfrm>
              <a:off x="2589934" y="1228264"/>
              <a:ext cx="241300" cy="170545"/>
            </a:xfrm>
            <a:prstGeom prst="parallelogram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평행 사변형 30"/>
            <p:cNvSpPr/>
            <p:nvPr/>
          </p:nvSpPr>
          <p:spPr>
            <a:xfrm>
              <a:off x="6957600" y="4797606"/>
              <a:ext cx="241300" cy="170545"/>
            </a:xfrm>
            <a:prstGeom prst="parallelogram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평행 사변형 31"/>
            <p:cNvSpPr/>
            <p:nvPr/>
          </p:nvSpPr>
          <p:spPr>
            <a:xfrm>
              <a:off x="5683059" y="6524806"/>
              <a:ext cx="241300" cy="170545"/>
            </a:xfrm>
            <a:prstGeom prst="parallelogram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평행 사변형 32"/>
            <p:cNvSpPr/>
            <p:nvPr/>
          </p:nvSpPr>
          <p:spPr>
            <a:xfrm>
              <a:off x="11638884" y="5752710"/>
              <a:ext cx="241300" cy="170545"/>
            </a:xfrm>
            <a:prstGeom prst="parallelogram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평행 사변형 33"/>
            <p:cNvSpPr/>
            <p:nvPr/>
          </p:nvSpPr>
          <p:spPr>
            <a:xfrm>
              <a:off x="4220378" y="120487"/>
              <a:ext cx="241300" cy="170545"/>
            </a:xfrm>
            <a:prstGeom prst="parallelogram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평행 사변형 34"/>
            <p:cNvSpPr/>
            <p:nvPr/>
          </p:nvSpPr>
          <p:spPr>
            <a:xfrm>
              <a:off x="1571874" y="376959"/>
              <a:ext cx="241300" cy="170545"/>
            </a:xfrm>
            <a:prstGeom prst="parallelogram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9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CF64-713C-40E4-9EFA-03F51C06F978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C4E6-3638-4D23-B5E1-EDCCF02292A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평행 사변형 7"/>
          <p:cNvSpPr/>
          <p:nvPr/>
        </p:nvSpPr>
        <p:spPr>
          <a:xfrm>
            <a:off x="1384300" y="2914208"/>
            <a:ext cx="179140" cy="126612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평행 사변형 8"/>
          <p:cNvSpPr/>
          <p:nvPr/>
        </p:nvSpPr>
        <p:spPr>
          <a:xfrm rot="19800000">
            <a:off x="2089822" y="4681917"/>
            <a:ext cx="179140" cy="126612"/>
          </a:xfrm>
          <a:prstGeom prst="parallelogram">
            <a:avLst/>
          </a:prstGeom>
          <a:solidFill>
            <a:srgbClr val="FBB46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평행 사변형 9"/>
          <p:cNvSpPr/>
          <p:nvPr/>
        </p:nvSpPr>
        <p:spPr>
          <a:xfrm rot="2700000">
            <a:off x="4506275" y="5502677"/>
            <a:ext cx="179140" cy="126612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평행 사변형 10"/>
          <p:cNvSpPr/>
          <p:nvPr/>
        </p:nvSpPr>
        <p:spPr>
          <a:xfrm rot="5400000">
            <a:off x="6459013" y="5928452"/>
            <a:ext cx="179140" cy="126612"/>
          </a:xfrm>
          <a:prstGeom prst="parallelogram">
            <a:avLst/>
          </a:prstGeom>
          <a:solidFill>
            <a:srgbClr val="FBB46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평행 사변형 11"/>
          <p:cNvSpPr/>
          <p:nvPr/>
        </p:nvSpPr>
        <p:spPr>
          <a:xfrm>
            <a:off x="10172700" y="1427104"/>
            <a:ext cx="179140" cy="126612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평행 사변형 12"/>
          <p:cNvSpPr/>
          <p:nvPr/>
        </p:nvSpPr>
        <p:spPr>
          <a:xfrm rot="5400000">
            <a:off x="2941112" y="823053"/>
            <a:ext cx="179140" cy="126612"/>
          </a:xfrm>
          <a:prstGeom prst="parallelogram">
            <a:avLst/>
          </a:prstGeom>
          <a:solidFill>
            <a:srgbClr val="FBB46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/>
          <p:cNvSpPr/>
          <p:nvPr/>
        </p:nvSpPr>
        <p:spPr>
          <a:xfrm rot="19800000">
            <a:off x="8842344" y="4950264"/>
            <a:ext cx="179140" cy="126612"/>
          </a:xfrm>
          <a:prstGeom prst="parallelogram">
            <a:avLst/>
          </a:prstGeom>
          <a:solidFill>
            <a:srgbClr val="FBB46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평행 사변형 14"/>
          <p:cNvSpPr/>
          <p:nvPr/>
        </p:nvSpPr>
        <p:spPr>
          <a:xfrm rot="2700000">
            <a:off x="5651670" y="872647"/>
            <a:ext cx="179140" cy="126612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평행 사변형 15"/>
          <p:cNvSpPr/>
          <p:nvPr/>
        </p:nvSpPr>
        <p:spPr>
          <a:xfrm>
            <a:off x="1143000" y="5816915"/>
            <a:ext cx="179140" cy="126612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평행 사변형 16"/>
          <p:cNvSpPr/>
          <p:nvPr/>
        </p:nvSpPr>
        <p:spPr>
          <a:xfrm rot="19800000">
            <a:off x="2863330" y="2595554"/>
            <a:ext cx="179140" cy="126612"/>
          </a:xfrm>
          <a:prstGeom prst="parallelogram">
            <a:avLst/>
          </a:prstGeom>
          <a:solidFill>
            <a:srgbClr val="FBB46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평행 사변형 17"/>
          <p:cNvSpPr/>
          <p:nvPr/>
        </p:nvSpPr>
        <p:spPr>
          <a:xfrm rot="19800000">
            <a:off x="10826230" y="5430306"/>
            <a:ext cx="179140" cy="126612"/>
          </a:xfrm>
          <a:prstGeom prst="parallelogram">
            <a:avLst/>
          </a:prstGeom>
          <a:solidFill>
            <a:srgbClr val="FBB46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평행 사변형 18"/>
          <p:cNvSpPr/>
          <p:nvPr/>
        </p:nvSpPr>
        <p:spPr>
          <a:xfrm rot="2700000">
            <a:off x="9135467" y="6121224"/>
            <a:ext cx="179140" cy="126612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평행 사변형 19"/>
          <p:cNvSpPr/>
          <p:nvPr/>
        </p:nvSpPr>
        <p:spPr>
          <a:xfrm rot="2700000">
            <a:off x="10249873" y="3972964"/>
            <a:ext cx="179140" cy="126612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평행 사변형 20"/>
          <p:cNvSpPr/>
          <p:nvPr/>
        </p:nvSpPr>
        <p:spPr>
          <a:xfrm rot="19800000">
            <a:off x="9110176" y="2472225"/>
            <a:ext cx="179140" cy="126612"/>
          </a:xfrm>
          <a:prstGeom prst="parallelogram">
            <a:avLst/>
          </a:prstGeom>
          <a:solidFill>
            <a:srgbClr val="FBB46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평행 사변형 21"/>
          <p:cNvSpPr/>
          <p:nvPr/>
        </p:nvSpPr>
        <p:spPr>
          <a:xfrm rot="19800000">
            <a:off x="7599519" y="712690"/>
            <a:ext cx="179140" cy="126612"/>
          </a:xfrm>
          <a:prstGeom prst="parallelogram">
            <a:avLst/>
          </a:prstGeom>
          <a:solidFill>
            <a:srgbClr val="FBB46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평행 사변형 22"/>
          <p:cNvSpPr/>
          <p:nvPr/>
        </p:nvSpPr>
        <p:spPr>
          <a:xfrm>
            <a:off x="8875636" y="1327313"/>
            <a:ext cx="179140" cy="126612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평행 사변형 23"/>
          <p:cNvSpPr/>
          <p:nvPr/>
        </p:nvSpPr>
        <p:spPr>
          <a:xfrm>
            <a:off x="351507" y="1002734"/>
            <a:ext cx="179140" cy="126612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평행 사변형 24"/>
          <p:cNvSpPr/>
          <p:nvPr/>
        </p:nvSpPr>
        <p:spPr>
          <a:xfrm rot="19800000">
            <a:off x="1712178" y="1695300"/>
            <a:ext cx="179140" cy="126612"/>
          </a:xfrm>
          <a:prstGeom prst="parallelogram">
            <a:avLst/>
          </a:prstGeom>
          <a:solidFill>
            <a:srgbClr val="FBB46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평행 사변형 25"/>
          <p:cNvSpPr/>
          <p:nvPr/>
        </p:nvSpPr>
        <p:spPr>
          <a:xfrm rot="19800000">
            <a:off x="491810" y="4208781"/>
            <a:ext cx="179140" cy="126612"/>
          </a:xfrm>
          <a:prstGeom prst="parallelogram">
            <a:avLst/>
          </a:prstGeom>
          <a:solidFill>
            <a:srgbClr val="FBB46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평행 사변형 26"/>
          <p:cNvSpPr/>
          <p:nvPr/>
        </p:nvSpPr>
        <p:spPr>
          <a:xfrm rot="19800000">
            <a:off x="3896692" y="5905368"/>
            <a:ext cx="179140" cy="126612"/>
          </a:xfrm>
          <a:prstGeom prst="parallelogram">
            <a:avLst/>
          </a:prstGeom>
          <a:solidFill>
            <a:srgbClr val="FBB46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평행 사변형 27"/>
          <p:cNvSpPr/>
          <p:nvPr/>
        </p:nvSpPr>
        <p:spPr>
          <a:xfrm rot="19800000">
            <a:off x="11605592" y="2883790"/>
            <a:ext cx="179140" cy="126612"/>
          </a:xfrm>
          <a:prstGeom prst="parallelogram">
            <a:avLst/>
          </a:prstGeom>
          <a:solidFill>
            <a:srgbClr val="FBB46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평행 사변형 28"/>
          <p:cNvSpPr/>
          <p:nvPr/>
        </p:nvSpPr>
        <p:spPr>
          <a:xfrm rot="19800000">
            <a:off x="10826231" y="444344"/>
            <a:ext cx="179140" cy="126612"/>
          </a:xfrm>
          <a:prstGeom prst="parallelogram">
            <a:avLst/>
          </a:prstGeom>
          <a:solidFill>
            <a:srgbClr val="FBB46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평행 사변형 29"/>
          <p:cNvSpPr/>
          <p:nvPr/>
        </p:nvSpPr>
        <p:spPr>
          <a:xfrm>
            <a:off x="2589934" y="1228265"/>
            <a:ext cx="179140" cy="126612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평행 사변형 30"/>
          <p:cNvSpPr/>
          <p:nvPr/>
        </p:nvSpPr>
        <p:spPr>
          <a:xfrm>
            <a:off x="6957600" y="4797607"/>
            <a:ext cx="179140" cy="126612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평행 사변형 31"/>
          <p:cNvSpPr/>
          <p:nvPr/>
        </p:nvSpPr>
        <p:spPr>
          <a:xfrm>
            <a:off x="5683059" y="6524807"/>
            <a:ext cx="179140" cy="126612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평행 사변형 32"/>
          <p:cNvSpPr/>
          <p:nvPr/>
        </p:nvSpPr>
        <p:spPr>
          <a:xfrm>
            <a:off x="11638884" y="5752711"/>
            <a:ext cx="179140" cy="126612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평행 사변형 33"/>
          <p:cNvSpPr/>
          <p:nvPr/>
        </p:nvSpPr>
        <p:spPr>
          <a:xfrm>
            <a:off x="4220378" y="120488"/>
            <a:ext cx="179140" cy="126612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평행 사변형 34"/>
          <p:cNvSpPr/>
          <p:nvPr/>
        </p:nvSpPr>
        <p:spPr>
          <a:xfrm>
            <a:off x="1571874" y="376960"/>
            <a:ext cx="179140" cy="126612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61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1">
    <p:bg>
      <p:bgPr>
        <a:solidFill>
          <a:srgbClr val="FBD9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CF64-713C-40E4-9EFA-03F51C06F978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C4E6-3638-4D23-B5E1-EDCCF0229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48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CF64-713C-40E4-9EFA-03F51C06F978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C4E6-3638-4D23-B5E1-EDCCF0229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27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8CF64-713C-40E4-9EFA-03F51C06F978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BC4E6-3638-4D23-B5E1-EDCCF0229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56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1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imgres?imgurl=https%3A%2F%2Fpreviews.123rf.com%2Fimages%2Fhelmut1979%2Fhelmut19791508%2Fhelmut1979150800066%2F43544689-%25ED%259D%25B0%25EC%2583%2589-%25EB%25B0%25B0%25EA%25B2%25BD%25EC%2597%2590-%25EB%25B9%25A8%25EA%25B0%2584%25EC%2583%2589-%25EC%25B2%25B4%25ED%2581%25AC-%25EA%25B8%25B0%25ED%2598%25B8-%25EA%25B7%25B8%25EB%25A6%25BC.jpg&amp;imgrefurl=https%3A%2F%2Fkr.123rf.com%2Fphoto_43544689_%25ED%259D%25B0%25EC%2583%2589-%25EB%25B0%25B0%25EA%25B2%25BD%25EC%2597%2590-%25EB%25B9%25A8%25EA%25B0%2584%25EC%2583%2589-%25EC%25B2%25B4%25ED%2581%25AC-%25EA%25B8%25B0%25ED%2598%25B8-%25EA%25B7%25B8%25EB%25A6%25BC.html&amp;docid=b7j0a8RL8hisgM&amp;tbnid=zO_Nltk_TOCVpM%3A&amp;vet=1&amp;w=1300&amp;h=866&amp;bih=660&amp;biw=624&amp;ved=0ahUKEwjk0erYsIHfAhXHa94KHf8BB5QQMwhCKAEwAQ&amp;iact=c&amp;ictx=1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imgres?imgurl=https%3A%2F%2Fpreviews.123rf.com%2Fimages%2Fhelmut1979%2Fhelmut19791508%2Fhelmut1979150800066%2F43544689-%25ED%259D%25B0%25EC%2583%2589-%25EB%25B0%25B0%25EA%25B2%25BD%25EC%2597%2590-%25EB%25B9%25A8%25EA%25B0%2584%25EC%2583%2589-%25EC%25B2%25B4%25ED%2581%25AC-%25EA%25B8%25B0%25ED%2598%25B8-%25EA%25B7%25B8%25EB%25A6%25BC.jpg&amp;imgrefurl=https%3A%2F%2Fkr.123rf.com%2Fphoto_43544689_%25ED%259D%25B0%25EC%2583%2589-%25EB%25B0%25B0%25EA%25B2%25BD%25EC%2597%2590-%25EB%25B9%25A8%25EA%25B0%2584%25EC%2583%2589-%25EC%25B2%25B4%25ED%2581%25AC-%25EA%25B8%25B0%25ED%2598%25B8-%25EA%25B7%25B8%25EB%25A6%25BC.html&amp;docid=b7j0a8RL8hisgM&amp;tbnid=zO_Nltk_TOCVpM%3A&amp;vet=1&amp;w=1300&amp;h=866&amp;bih=660&amp;biw=624&amp;ved=0ahUKEwjk0erYsIHfAhXHa94KHf8BB5QQMwhCKAEwAQ&amp;iact=c&amp;ictx=1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gres&amp;cd=&amp;cad=rja&amp;uact=8&amp;ved=&amp;url=https%3A%2F%2Fen.sfml-dev.org%2Fforums%2Findex.php%3Ftopic%3D18656.0&amp;psig=AOvVaw01uRSqjDfRGgotB-8r7tig&amp;ust=1543853713447800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024341" y="1703951"/>
            <a:ext cx="41433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Music Player</a:t>
            </a:r>
            <a:endParaRPr lang="en-US" altLang="ko-KR" sz="3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5947602"/>
            <a:ext cx="12192000" cy="910397"/>
          </a:xfrm>
          <a:prstGeom prst="rect">
            <a:avLst/>
          </a:prstGeom>
          <a:solidFill>
            <a:srgbClr val="FBD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227168" y="3923472"/>
            <a:ext cx="7589472" cy="2295957"/>
            <a:chOff x="869029" y="2147879"/>
            <a:chExt cx="8469696" cy="2562241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4371" y="2659778"/>
              <a:ext cx="2038639" cy="2036177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041"/>
            <a:stretch/>
          </p:blipFill>
          <p:spPr>
            <a:xfrm>
              <a:off x="2687895" y="2147879"/>
              <a:ext cx="1534603" cy="2515332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678" t="67939"/>
            <a:stretch/>
          </p:blipFill>
          <p:spPr>
            <a:xfrm>
              <a:off x="3499782" y="3760778"/>
              <a:ext cx="1060877" cy="949342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4392" y="2216064"/>
              <a:ext cx="1754611" cy="2251961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2161" y="3105447"/>
              <a:ext cx="1976564" cy="1586109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7427" y="2463524"/>
              <a:ext cx="2145005" cy="2199686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029" y="3226362"/>
              <a:ext cx="2151305" cy="1436849"/>
            </a:xfrm>
            <a:prstGeom prst="rect">
              <a:avLst/>
            </a:prstGeom>
          </p:spPr>
        </p:pic>
      </p:grpSp>
      <p:sp>
        <p:nvSpPr>
          <p:cNvPr id="28" name="직사각형 27"/>
          <p:cNvSpPr/>
          <p:nvPr/>
        </p:nvSpPr>
        <p:spPr>
          <a:xfrm>
            <a:off x="4024341" y="2914014"/>
            <a:ext cx="41433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자료구조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최종 발표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2014104136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이형진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91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30970" y="774700"/>
            <a:ext cx="930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곡 검색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양쪽 대괄호 4"/>
          <p:cNvSpPr/>
          <p:nvPr/>
        </p:nvSpPr>
        <p:spPr>
          <a:xfrm>
            <a:off x="3930650" y="774700"/>
            <a:ext cx="4330700" cy="400110"/>
          </a:xfrm>
          <a:prstGeom prst="bracketPair">
            <a:avLst>
              <a:gd name="adj" fmla="val 0"/>
            </a:avLst>
          </a:prstGeom>
          <a:ln w="4127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1583421"/>
            <a:ext cx="3086439" cy="3165120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3226087" y="2616342"/>
            <a:ext cx="1485900" cy="1485900"/>
          </a:xfrm>
          <a:prstGeom prst="ellipse">
            <a:avLst/>
          </a:prstGeom>
          <a:solidFill>
            <a:srgbClr val="604E1A"/>
          </a:solidFill>
          <a:ln w="76200">
            <a:solidFill>
              <a:srgbClr val="FBD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131087" y="2590942"/>
            <a:ext cx="1485900" cy="1485900"/>
          </a:xfrm>
          <a:prstGeom prst="ellipse">
            <a:avLst/>
          </a:prstGeom>
          <a:solidFill>
            <a:srgbClr val="604E1A"/>
          </a:solidFill>
          <a:ln w="76200">
            <a:solidFill>
              <a:srgbClr val="FBD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099429" y="2620739"/>
            <a:ext cx="1485900" cy="1485900"/>
          </a:xfrm>
          <a:prstGeom prst="ellipse">
            <a:avLst/>
          </a:prstGeom>
          <a:solidFill>
            <a:srgbClr val="604E1A"/>
          </a:solidFill>
          <a:ln w="76200">
            <a:solidFill>
              <a:srgbClr val="FBD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31836" y="3023609"/>
            <a:ext cx="1074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Album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List</a:t>
            </a:r>
            <a:endParaRPr lang="ko-KR" altLang="en-US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36836" y="2995971"/>
            <a:ext cx="1074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Artist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List</a:t>
            </a:r>
            <a:endParaRPr lang="ko-KR" altLang="en-US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05178" y="3040523"/>
            <a:ext cx="1074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Genre</a:t>
            </a: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List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379580" y="4916961"/>
            <a:ext cx="2473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dirty="0" smtClean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Primary Key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1513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Music Player</a:t>
            </a:r>
            <a:endParaRPr lang="en-US" altLang="ko-K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8585329" y="1583421"/>
            <a:ext cx="755457" cy="1545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976354" y="4627131"/>
            <a:ext cx="1074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순서도: 다중 문서 24"/>
          <p:cNvSpPr/>
          <p:nvPr/>
        </p:nvSpPr>
        <p:spPr>
          <a:xfrm>
            <a:off x="3174566" y="4314752"/>
            <a:ext cx="1512168" cy="2160240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Album</a:t>
            </a:r>
          </a:p>
          <a:p>
            <a:pPr algn="ctr"/>
            <a:r>
              <a:rPr lang="en-US" altLang="ko-KR" dirty="0" smtClean="0"/>
              <a:t>DB</a:t>
            </a:r>
          </a:p>
          <a:p>
            <a:pPr algn="ctr"/>
            <a:endParaRPr lang="ko-KR" altLang="en-US" dirty="0"/>
          </a:p>
        </p:txBody>
      </p:sp>
      <p:sp>
        <p:nvSpPr>
          <p:cNvPr id="41" name="순서도: 다중 문서 40"/>
          <p:cNvSpPr/>
          <p:nvPr/>
        </p:nvSpPr>
        <p:spPr>
          <a:xfrm>
            <a:off x="5104819" y="4314752"/>
            <a:ext cx="1512168" cy="2160240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Artist</a:t>
            </a:r>
          </a:p>
          <a:p>
            <a:pPr algn="ctr"/>
            <a:r>
              <a:rPr lang="en-US" altLang="ko-KR" dirty="0" smtClean="0"/>
              <a:t>DB</a:t>
            </a:r>
          </a:p>
          <a:p>
            <a:pPr algn="ctr"/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9340786" y="566591"/>
            <a:ext cx="1485900" cy="1485900"/>
          </a:xfrm>
          <a:prstGeom prst="ellipse">
            <a:avLst/>
          </a:prstGeom>
          <a:solidFill>
            <a:srgbClr val="604E1A"/>
          </a:solidFill>
          <a:ln w="76200">
            <a:solidFill>
              <a:srgbClr val="FBD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6234350" y="1405597"/>
            <a:ext cx="3106436" cy="1293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4198742" y="1741127"/>
            <a:ext cx="85029" cy="958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9540378" y="947563"/>
            <a:ext cx="1074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Master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List</a:t>
            </a:r>
          </a:p>
        </p:txBody>
      </p:sp>
      <p:sp>
        <p:nvSpPr>
          <p:cNvPr id="50" name="순서도: 다중 문서 49"/>
          <p:cNvSpPr/>
          <p:nvPr/>
        </p:nvSpPr>
        <p:spPr>
          <a:xfrm>
            <a:off x="9263745" y="2239016"/>
            <a:ext cx="1512168" cy="2160240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Music</a:t>
            </a:r>
          </a:p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8" name="AutoShape 2" descr="ë§íì 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6" name="Picture 6" descr="C:\Users\my-PC\Documents\말풍선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962" y="-325303"/>
            <a:ext cx="2287090" cy="228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930405" y="448910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쇼미</a:t>
            </a:r>
            <a:r>
              <a:rPr lang="ko-KR" altLang="en-US" dirty="0" smtClean="0"/>
              <a:t> 앨범</a:t>
            </a:r>
            <a:endParaRPr lang="en-US" altLang="ko-KR" dirty="0" smtClean="0"/>
          </a:p>
          <a:p>
            <a:pPr algn="ctr"/>
            <a:r>
              <a:rPr lang="ko-KR" altLang="en-US" dirty="0" err="1"/>
              <a:t>세</a:t>
            </a:r>
            <a:r>
              <a:rPr lang="ko-KR" altLang="en-US" dirty="0" err="1" smtClean="0"/>
              <a:t>번째</a:t>
            </a:r>
            <a:r>
              <a:rPr lang="ko-KR" altLang="en-US" dirty="0" smtClean="0"/>
              <a:t> 트랙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742176" y="1419577"/>
            <a:ext cx="1087899" cy="638438"/>
            <a:chOff x="5742176" y="1419577"/>
            <a:chExt cx="1087899" cy="638438"/>
          </a:xfrm>
        </p:grpSpPr>
        <p:sp>
          <p:nvSpPr>
            <p:cNvPr id="40" name="설명선 1 39"/>
            <p:cNvSpPr/>
            <p:nvPr/>
          </p:nvSpPr>
          <p:spPr>
            <a:xfrm>
              <a:off x="6389935" y="1419577"/>
              <a:ext cx="440140" cy="638438"/>
            </a:xfrm>
            <a:prstGeom prst="borderCallout1">
              <a:avLst>
                <a:gd name="adj1" fmla="val 51103"/>
                <a:gd name="adj2" fmla="val -986"/>
                <a:gd name="adj3" fmla="val 52206"/>
                <a:gd name="adj4" fmla="val -51331"/>
              </a:avLst>
            </a:prstGeom>
            <a:solidFill>
              <a:srgbClr val="DF5327"/>
            </a:solidFill>
            <a:ln w="19050" cap="flat" cmpd="sng" algn="ctr">
              <a:solidFill>
                <a:srgbClr val="DF532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kern="0" dirty="0" smtClean="0">
                  <a:solidFill>
                    <a:prstClr val="white"/>
                  </a:solidFill>
                  <a:latin typeface="Corbel" panose="020B0503020204020204"/>
                  <a:ea typeface="맑은 고딕"/>
                </a:rPr>
                <a:t>78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맑은 고딕"/>
                <a:cs typeface="+mn-cs"/>
              </a:endParaRPr>
            </a:p>
          </p:txBody>
        </p:sp>
        <p:sp>
          <p:nvSpPr>
            <p:cNvPr id="53" name="설명선 1 52"/>
            <p:cNvSpPr/>
            <p:nvPr/>
          </p:nvSpPr>
          <p:spPr>
            <a:xfrm>
              <a:off x="5742176" y="1424239"/>
              <a:ext cx="436926" cy="633776"/>
            </a:xfrm>
            <a:prstGeom prst="borderCallout1">
              <a:avLst>
                <a:gd name="adj1" fmla="val 51103"/>
                <a:gd name="adj2" fmla="val -986"/>
                <a:gd name="adj3" fmla="val 52206"/>
                <a:gd name="adj4" fmla="val -51331"/>
              </a:avLst>
            </a:prstGeom>
            <a:solidFill>
              <a:srgbClr val="DF5327"/>
            </a:solidFill>
            <a:ln w="19050" cap="flat" cmpd="sng" algn="ctr">
              <a:solidFill>
                <a:srgbClr val="DF532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맑은 고딕"/>
                  <a:cs typeface="+mn-cs"/>
                </a:rPr>
                <a:t>65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맑은 고딕"/>
                <a:cs typeface="+mn-cs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540203" y="1419577"/>
            <a:ext cx="1087899" cy="638438"/>
            <a:chOff x="5742176" y="1419577"/>
            <a:chExt cx="1087899" cy="638438"/>
          </a:xfrm>
        </p:grpSpPr>
        <p:sp>
          <p:nvSpPr>
            <p:cNvPr id="56" name="설명선 1 55"/>
            <p:cNvSpPr/>
            <p:nvPr/>
          </p:nvSpPr>
          <p:spPr>
            <a:xfrm>
              <a:off x="6389935" y="1419577"/>
              <a:ext cx="440140" cy="638438"/>
            </a:xfrm>
            <a:prstGeom prst="borderCallout1">
              <a:avLst>
                <a:gd name="adj1" fmla="val 51103"/>
                <a:gd name="adj2" fmla="val -986"/>
                <a:gd name="adj3" fmla="val 52206"/>
                <a:gd name="adj4" fmla="val -51331"/>
              </a:avLst>
            </a:prstGeom>
            <a:solidFill>
              <a:srgbClr val="DF5327"/>
            </a:solidFill>
            <a:ln w="19050" cap="flat" cmpd="sng" algn="ctr">
              <a:solidFill>
                <a:srgbClr val="DF532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맑은 고딕"/>
                  <a:cs typeface="+mn-cs"/>
                </a:rPr>
                <a:t>72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맑은 고딕"/>
                <a:cs typeface="+mn-cs"/>
              </a:endParaRPr>
            </a:p>
          </p:txBody>
        </p:sp>
        <p:sp>
          <p:nvSpPr>
            <p:cNvPr id="57" name="설명선 1 56"/>
            <p:cNvSpPr/>
            <p:nvPr/>
          </p:nvSpPr>
          <p:spPr>
            <a:xfrm>
              <a:off x="5742176" y="1424239"/>
              <a:ext cx="436926" cy="633776"/>
            </a:xfrm>
            <a:prstGeom prst="borderCallout1">
              <a:avLst>
                <a:gd name="adj1" fmla="val 51103"/>
                <a:gd name="adj2" fmla="val -986"/>
                <a:gd name="adj3" fmla="val 52206"/>
                <a:gd name="adj4" fmla="val -51331"/>
              </a:avLst>
            </a:prstGeom>
            <a:solidFill>
              <a:srgbClr val="DF5327"/>
            </a:solidFill>
            <a:ln w="19050" cap="flat" cmpd="sng" algn="ctr">
              <a:solidFill>
                <a:srgbClr val="DF532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맑은 고딕"/>
                  <a:cs typeface="+mn-cs"/>
                </a:rPr>
                <a:t>3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맑은 고딕"/>
                <a:cs typeface="+mn-cs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4482147" y="2058015"/>
            <a:ext cx="564616" cy="641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song1</a:t>
            </a:r>
            <a:endParaRPr lang="ko-KR" altLang="en-US" sz="1100" dirty="0"/>
          </a:p>
        </p:txBody>
      </p:sp>
      <p:sp>
        <p:nvSpPr>
          <p:cNvPr id="58" name="직사각형 57"/>
          <p:cNvSpPr/>
          <p:nvPr/>
        </p:nvSpPr>
        <p:spPr>
          <a:xfrm>
            <a:off x="5102059" y="2058015"/>
            <a:ext cx="564616" cy="641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song2</a:t>
            </a:r>
            <a:endParaRPr lang="ko-KR" altLang="en-US" sz="1100" dirty="0"/>
          </a:p>
        </p:txBody>
      </p:sp>
      <p:sp>
        <p:nvSpPr>
          <p:cNvPr id="59" name="직사각형 58"/>
          <p:cNvSpPr/>
          <p:nvPr/>
        </p:nvSpPr>
        <p:spPr>
          <a:xfrm>
            <a:off x="5698131" y="2058015"/>
            <a:ext cx="564616" cy="641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song3</a:t>
            </a:r>
            <a:endParaRPr lang="ko-KR" altLang="en-US" sz="1100" dirty="0"/>
          </a:p>
        </p:txBody>
      </p:sp>
      <p:sp>
        <p:nvSpPr>
          <p:cNvPr id="60" name="직사각형 59"/>
          <p:cNvSpPr/>
          <p:nvPr/>
        </p:nvSpPr>
        <p:spPr>
          <a:xfrm>
            <a:off x="6334679" y="2058015"/>
            <a:ext cx="564616" cy="641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song4</a:t>
            </a:r>
            <a:endParaRPr lang="ko-KR" altLang="en-US" sz="1100" dirty="0"/>
          </a:p>
        </p:txBody>
      </p:sp>
      <p:sp>
        <p:nvSpPr>
          <p:cNvPr id="38" name="타원 37"/>
          <p:cNvSpPr/>
          <p:nvPr/>
        </p:nvSpPr>
        <p:spPr>
          <a:xfrm>
            <a:off x="5708580" y="1556772"/>
            <a:ext cx="511597" cy="5115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9583311" y="5563292"/>
            <a:ext cx="2385204" cy="652420"/>
            <a:chOff x="3529830" y="6192504"/>
            <a:chExt cx="3391447" cy="927656"/>
          </a:xfrm>
        </p:grpSpPr>
        <p:sp>
          <p:nvSpPr>
            <p:cNvPr id="39" name="설명선 2 38"/>
            <p:cNvSpPr/>
            <p:nvPr/>
          </p:nvSpPr>
          <p:spPr>
            <a:xfrm rot="16200000">
              <a:off x="3406614" y="6315721"/>
              <a:ext cx="927655" cy="681223"/>
            </a:xfrm>
            <a:prstGeom prst="borderCallout2">
              <a:avLst>
                <a:gd name="adj1" fmla="val 476"/>
                <a:gd name="adj2" fmla="val 90323"/>
                <a:gd name="adj3" fmla="val -37727"/>
                <a:gd name="adj4" fmla="val 89888"/>
                <a:gd name="adj5" fmla="val 26915"/>
                <a:gd name="adj6" fmla="val 272423"/>
              </a:avLst>
            </a:prstGeom>
            <a:solidFill>
              <a:srgbClr val="DF5327"/>
            </a:solidFill>
            <a:ln w="19050" cap="flat" cmpd="sng" algn="ctr">
              <a:solidFill>
                <a:srgbClr val="DF5327">
                  <a:shade val="50000"/>
                </a:srgbClr>
              </a:solidFill>
              <a:prstDash val="solid"/>
            </a:ln>
            <a:effectLst/>
          </p:spPr>
          <p:txBody>
            <a:bodyPr vert="eaVert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맑은 고딕"/>
                  <a:cs typeface="+mn-cs"/>
                </a:rPr>
                <a:t>1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맑은 고딕"/>
                <a:cs typeface="+mn-cs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4486532" y="6192504"/>
              <a:ext cx="2434745" cy="927654"/>
              <a:chOff x="4618879" y="2657061"/>
              <a:chExt cx="2434745" cy="927654"/>
            </a:xfrm>
          </p:grpSpPr>
          <p:sp>
            <p:nvSpPr>
              <p:cNvPr id="45" name="설명선 1 44"/>
              <p:cNvSpPr/>
              <p:nvPr/>
            </p:nvSpPr>
            <p:spPr>
              <a:xfrm>
                <a:off x="4618879" y="2657061"/>
                <a:ext cx="739022" cy="927654"/>
              </a:xfrm>
              <a:prstGeom prst="borderCallout1">
                <a:avLst>
                  <a:gd name="adj1" fmla="val 51103"/>
                  <a:gd name="adj2" fmla="val -986"/>
                  <a:gd name="adj3" fmla="val 52206"/>
                  <a:gd name="adj4" fmla="val -51331"/>
                </a:avLst>
              </a:prstGeom>
              <a:solidFill>
                <a:srgbClr val="DF5327"/>
              </a:solidFill>
              <a:ln w="19050" cap="flat" cmpd="sng" algn="ctr">
                <a:solidFill>
                  <a:srgbClr val="DF532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kern="0" dirty="0">
                    <a:solidFill>
                      <a:prstClr val="white"/>
                    </a:solidFill>
                    <a:latin typeface="Corbel" panose="020B0503020204020204"/>
                    <a:ea typeface="맑은 고딕"/>
                  </a:rPr>
                  <a:t>3</a:t>
                </a:r>
                <a:endParaRPr kumimoji="0" lang="ko-KR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맑은 고딕"/>
                  <a:cs typeface="+mn-cs"/>
                </a:endParaRPr>
              </a:p>
            </p:txBody>
          </p:sp>
          <p:sp>
            <p:nvSpPr>
              <p:cNvPr id="47" name="설명선 1 46"/>
              <p:cNvSpPr/>
              <p:nvPr/>
            </p:nvSpPr>
            <p:spPr>
              <a:xfrm>
                <a:off x="6427803" y="2676939"/>
                <a:ext cx="625821" cy="907776"/>
              </a:xfrm>
              <a:prstGeom prst="borderCallout1">
                <a:avLst>
                  <a:gd name="adj1" fmla="val 51103"/>
                  <a:gd name="adj2" fmla="val -986"/>
                  <a:gd name="adj3" fmla="val 52206"/>
                  <a:gd name="adj4" fmla="val -51331"/>
                </a:avLst>
              </a:prstGeom>
              <a:solidFill>
                <a:srgbClr val="DF5327"/>
              </a:solidFill>
              <a:ln w="19050" cap="flat" cmpd="sng" algn="ctr">
                <a:solidFill>
                  <a:srgbClr val="DF532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/>
                    <a:ea typeface="맑은 고딕"/>
                    <a:cs typeface="+mn-cs"/>
                  </a:rPr>
                  <a:t>72</a:t>
                </a:r>
                <a:endParaRPr kumimoji="0" lang="ko-KR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맑은 고딕"/>
                  <a:cs typeface="+mn-cs"/>
                </a:endParaRPr>
              </a:p>
            </p:txBody>
          </p:sp>
          <p:sp>
            <p:nvSpPr>
              <p:cNvPr id="48" name="설명선 1 47"/>
              <p:cNvSpPr/>
              <p:nvPr/>
            </p:nvSpPr>
            <p:spPr>
              <a:xfrm>
                <a:off x="5506774" y="2683568"/>
                <a:ext cx="621251" cy="901147"/>
              </a:xfrm>
              <a:prstGeom prst="borderCallout1">
                <a:avLst>
                  <a:gd name="adj1" fmla="val 51103"/>
                  <a:gd name="adj2" fmla="val -986"/>
                  <a:gd name="adj3" fmla="val 52206"/>
                  <a:gd name="adj4" fmla="val -51331"/>
                </a:avLst>
              </a:prstGeom>
              <a:solidFill>
                <a:srgbClr val="DF5327"/>
              </a:solidFill>
              <a:ln w="19050" cap="flat" cmpd="sng" algn="ctr">
                <a:solidFill>
                  <a:srgbClr val="DF532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/>
                    <a:ea typeface="맑은 고딕"/>
                    <a:cs typeface="+mn-cs"/>
                  </a:rPr>
                  <a:t>65</a:t>
                </a:r>
                <a:endParaRPr kumimoji="0" lang="ko-KR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51" name="타원 50"/>
          <p:cNvSpPr/>
          <p:nvPr/>
        </p:nvSpPr>
        <p:spPr>
          <a:xfrm>
            <a:off x="10822205" y="5675087"/>
            <a:ext cx="511597" cy="5115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38" idx="6"/>
          </p:cNvCxnSpPr>
          <p:nvPr/>
        </p:nvCxnSpPr>
        <p:spPr>
          <a:xfrm>
            <a:off x="6220177" y="1812571"/>
            <a:ext cx="4660438" cy="38625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42" y="5029716"/>
            <a:ext cx="26384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4" name="직선 화살표 연결선 53"/>
          <p:cNvCxnSpPr>
            <a:stCxn id="45" idx="0"/>
          </p:cNvCxnSpPr>
          <p:nvPr/>
        </p:nvCxnSpPr>
        <p:spPr>
          <a:xfrm flipH="1">
            <a:off x="2846168" y="5889502"/>
            <a:ext cx="7929745" cy="413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13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자유형 50"/>
          <p:cNvSpPr/>
          <p:nvPr/>
        </p:nvSpPr>
        <p:spPr>
          <a:xfrm>
            <a:off x="1" y="2946400"/>
            <a:ext cx="8991599" cy="3911600"/>
          </a:xfrm>
          <a:custGeom>
            <a:avLst/>
            <a:gdLst>
              <a:gd name="connsiteX0" fmla="*/ 482602 w 8625165"/>
              <a:gd name="connsiteY0" fmla="*/ 0 h 3911600"/>
              <a:gd name="connsiteX1" fmla="*/ 1215398 w 8625165"/>
              <a:gd name="connsiteY1" fmla="*/ 661287 h 3911600"/>
              <a:gd name="connsiteX2" fmla="*/ 1217199 w 8625165"/>
              <a:gd name="connsiteY2" fmla="*/ 696947 h 3911600"/>
              <a:gd name="connsiteX3" fmla="*/ 1258048 w 8625165"/>
              <a:gd name="connsiteY3" fmla="*/ 663244 h 3911600"/>
              <a:gd name="connsiteX4" fmla="*/ 1669888 w 8625165"/>
              <a:gd name="connsiteY4" fmla="*/ 537444 h 3911600"/>
              <a:gd name="connsiteX5" fmla="*/ 2348602 w 8625165"/>
              <a:gd name="connsiteY5" fmla="*/ 987326 h 3911600"/>
              <a:gd name="connsiteX6" fmla="*/ 2363005 w 8625165"/>
              <a:gd name="connsiteY6" fmla="*/ 1033723 h 3911600"/>
              <a:gd name="connsiteX7" fmla="*/ 2417732 w 8625165"/>
              <a:gd name="connsiteY7" fmla="*/ 1028206 h 3911600"/>
              <a:gd name="connsiteX8" fmla="*/ 3096446 w 8625165"/>
              <a:gd name="connsiteY8" fmla="*/ 1478088 h 3911600"/>
              <a:gd name="connsiteX9" fmla="*/ 3113953 w 8625165"/>
              <a:gd name="connsiteY9" fmla="*/ 1534487 h 3911600"/>
              <a:gd name="connsiteX10" fmla="*/ 3191272 w 8625165"/>
              <a:gd name="connsiteY10" fmla="*/ 1440776 h 3911600"/>
              <a:gd name="connsiteX11" fmla="*/ 3712127 w 8625165"/>
              <a:gd name="connsiteY11" fmla="*/ 1225031 h 3911600"/>
              <a:gd name="connsiteX12" fmla="*/ 4390841 w 8625165"/>
              <a:gd name="connsiteY12" fmla="*/ 1674913 h 3911600"/>
              <a:gd name="connsiteX13" fmla="*/ 4391562 w 8625165"/>
              <a:gd name="connsiteY13" fmla="*/ 1677236 h 3911600"/>
              <a:gd name="connsiteX14" fmla="*/ 4392697 w 8625165"/>
              <a:gd name="connsiteY14" fmla="*/ 1677294 h 3911600"/>
              <a:gd name="connsiteX15" fmla="*/ 4652722 w 8625165"/>
              <a:gd name="connsiteY15" fmla="*/ 1754075 h 3911600"/>
              <a:gd name="connsiteX16" fmla="*/ 4722719 w 8625165"/>
              <a:gd name="connsiteY16" fmla="*/ 1798334 h 3911600"/>
              <a:gd name="connsiteX17" fmla="*/ 4745554 w 8625165"/>
              <a:gd name="connsiteY17" fmla="*/ 1770657 h 3911600"/>
              <a:gd name="connsiteX18" fmla="*/ 5266409 w 8625165"/>
              <a:gd name="connsiteY18" fmla="*/ 1554912 h 3911600"/>
              <a:gd name="connsiteX19" fmla="*/ 5877210 w 8625165"/>
              <a:gd name="connsiteY19" fmla="*/ 1879672 h 3911600"/>
              <a:gd name="connsiteX20" fmla="*/ 5894264 w 8625165"/>
              <a:gd name="connsiteY20" fmla="*/ 1911092 h 3911600"/>
              <a:gd name="connsiteX21" fmla="*/ 5932379 w 8625165"/>
              <a:gd name="connsiteY21" fmla="*/ 1931780 h 3911600"/>
              <a:gd name="connsiteX22" fmla="*/ 6019763 w 8625165"/>
              <a:gd name="connsiteY22" fmla="*/ 2007454 h 3911600"/>
              <a:gd name="connsiteX23" fmla="*/ 6061865 w 8625165"/>
              <a:gd name="connsiteY23" fmla="*/ 2066698 h 3911600"/>
              <a:gd name="connsiteX24" fmla="*/ 6131043 w 8625165"/>
              <a:gd name="connsiteY24" fmla="*/ 2045224 h 3911600"/>
              <a:gd name="connsiteX25" fmla="*/ 6228282 w 8625165"/>
              <a:gd name="connsiteY25" fmla="*/ 2035422 h 3911600"/>
              <a:gd name="connsiteX26" fmla="*/ 6569458 w 8625165"/>
              <a:gd name="connsiteY26" fmla="*/ 2176741 h 3911600"/>
              <a:gd name="connsiteX27" fmla="*/ 6588673 w 8625165"/>
              <a:gd name="connsiteY27" fmla="*/ 2200030 h 3911600"/>
              <a:gd name="connsiteX28" fmla="*/ 6592547 w 8625165"/>
              <a:gd name="connsiteY28" fmla="*/ 2187549 h 3911600"/>
              <a:gd name="connsiteX29" fmla="*/ 6931256 w 8625165"/>
              <a:gd name="connsiteY29" fmla="*/ 1963038 h 3911600"/>
              <a:gd name="connsiteX30" fmla="*/ 7236073 w 8625165"/>
              <a:gd name="connsiteY30" fmla="*/ 2125108 h 3911600"/>
              <a:gd name="connsiteX31" fmla="*/ 7252915 w 8625165"/>
              <a:gd name="connsiteY31" fmla="*/ 2156137 h 3911600"/>
              <a:gd name="connsiteX32" fmla="*/ 7253570 w 8625165"/>
              <a:gd name="connsiteY32" fmla="*/ 2154931 h 3911600"/>
              <a:gd name="connsiteX33" fmla="*/ 7558387 w 8625165"/>
              <a:gd name="connsiteY33" fmla="*/ 1992861 h 3911600"/>
              <a:gd name="connsiteX34" fmla="*/ 7818317 w 8625165"/>
              <a:gd name="connsiteY34" fmla="*/ 2100528 h 3911600"/>
              <a:gd name="connsiteX35" fmla="*/ 7845340 w 8625165"/>
              <a:gd name="connsiteY35" fmla="*/ 2133279 h 3911600"/>
              <a:gd name="connsiteX36" fmla="*/ 7874576 w 8625165"/>
              <a:gd name="connsiteY36" fmla="*/ 2142354 h 3911600"/>
              <a:gd name="connsiteX37" fmla="*/ 7965316 w 8625165"/>
              <a:gd name="connsiteY37" fmla="*/ 2197408 h 3911600"/>
              <a:gd name="connsiteX38" fmla="*/ 8026364 w 8625165"/>
              <a:gd name="connsiteY38" fmla="*/ 2264594 h 3911600"/>
              <a:gd name="connsiteX39" fmla="*/ 8052041 w 8625165"/>
              <a:gd name="connsiteY39" fmla="*/ 2243409 h 3911600"/>
              <a:gd name="connsiteX40" fmla="*/ 8257568 w 8625165"/>
              <a:gd name="connsiteY40" fmla="*/ 2180629 h 3911600"/>
              <a:gd name="connsiteX41" fmla="*/ 8625165 w 8625165"/>
              <a:gd name="connsiteY41" fmla="*/ 2548226 h 3911600"/>
              <a:gd name="connsiteX42" fmla="*/ 8257568 w 8625165"/>
              <a:gd name="connsiteY42" fmla="*/ 2915823 h 3911600"/>
              <a:gd name="connsiteX43" fmla="*/ 7997638 w 8625165"/>
              <a:gd name="connsiteY43" fmla="*/ 2808156 h 3911600"/>
              <a:gd name="connsiteX44" fmla="*/ 7982529 w 8625165"/>
              <a:gd name="connsiteY44" fmla="*/ 2789844 h 3911600"/>
              <a:gd name="connsiteX45" fmla="*/ 7937807 w 8625165"/>
              <a:gd name="connsiteY45" fmla="*/ 2903755 h 3911600"/>
              <a:gd name="connsiteX46" fmla="*/ 7623428 w 8625165"/>
              <a:gd name="connsiteY46" fmla="*/ 3080740 h 3911600"/>
              <a:gd name="connsiteX47" fmla="*/ 7318611 w 8625165"/>
              <a:gd name="connsiteY47" fmla="*/ 2918670 h 3911600"/>
              <a:gd name="connsiteX48" fmla="*/ 7310489 w 8625165"/>
              <a:gd name="connsiteY48" fmla="*/ 2903706 h 3911600"/>
              <a:gd name="connsiteX49" fmla="*/ 7302747 w 8625165"/>
              <a:gd name="connsiteY49" fmla="*/ 2909208 h 3911600"/>
              <a:gd name="connsiteX50" fmla="*/ 7127528 w 8625165"/>
              <a:gd name="connsiteY50" fmla="*/ 2953575 h 3911600"/>
              <a:gd name="connsiteX51" fmla="*/ 7001136 w 8625165"/>
              <a:gd name="connsiteY51" fmla="*/ 2931269 h 3911600"/>
              <a:gd name="connsiteX52" fmla="*/ 6957151 w 8625165"/>
              <a:gd name="connsiteY52" fmla="*/ 2910749 h 3911600"/>
              <a:gd name="connsiteX53" fmla="*/ 6915020 w 8625165"/>
              <a:gd name="connsiteY53" fmla="*/ 2945510 h 3911600"/>
              <a:gd name="connsiteX54" fmla="*/ 6709493 w 8625165"/>
              <a:gd name="connsiteY54" fmla="*/ 3008290 h 3911600"/>
              <a:gd name="connsiteX55" fmla="*/ 6503966 w 8625165"/>
              <a:gd name="connsiteY55" fmla="*/ 2945510 h 3911600"/>
              <a:gd name="connsiteX56" fmla="*/ 6481808 w 8625165"/>
              <a:gd name="connsiteY56" fmla="*/ 2927228 h 3911600"/>
              <a:gd name="connsiteX57" fmla="*/ 6468448 w 8625165"/>
              <a:gd name="connsiteY57" fmla="*/ 2936487 h 3911600"/>
              <a:gd name="connsiteX58" fmla="*/ 6228282 w 8625165"/>
              <a:gd name="connsiteY58" fmla="*/ 3000412 h 3911600"/>
              <a:gd name="connsiteX59" fmla="*/ 5828190 w 8625165"/>
              <a:gd name="connsiteY59" fmla="*/ 2787685 h 3911600"/>
              <a:gd name="connsiteX60" fmla="*/ 5826177 w 8625165"/>
              <a:gd name="connsiteY60" fmla="*/ 2783977 h 3911600"/>
              <a:gd name="connsiteX61" fmla="*/ 5805355 w 8625165"/>
              <a:gd name="connsiteY61" fmla="*/ 2790440 h 3911600"/>
              <a:gd name="connsiteX62" fmla="*/ 5787264 w 8625165"/>
              <a:gd name="connsiteY62" fmla="*/ 2812367 h 3911600"/>
              <a:gd name="connsiteX63" fmla="*/ 5266409 w 8625165"/>
              <a:gd name="connsiteY63" fmla="*/ 3028112 h 3911600"/>
              <a:gd name="connsiteX64" fmla="*/ 4979691 w 8625165"/>
              <a:gd name="connsiteY64" fmla="*/ 2970227 h 3911600"/>
              <a:gd name="connsiteX65" fmla="*/ 4859608 w 8625165"/>
              <a:gd name="connsiteY65" fmla="*/ 2905047 h 3911600"/>
              <a:gd name="connsiteX66" fmla="*/ 4838239 w 8625165"/>
              <a:gd name="connsiteY66" fmla="*/ 2930946 h 3911600"/>
              <a:gd name="connsiteX67" fmla="*/ 4317384 w 8625165"/>
              <a:gd name="connsiteY67" fmla="*/ 3146691 h 3911600"/>
              <a:gd name="connsiteX68" fmla="*/ 3638670 w 8625165"/>
              <a:gd name="connsiteY68" fmla="*/ 2696809 h 3911600"/>
              <a:gd name="connsiteX69" fmla="*/ 3637949 w 8625165"/>
              <a:gd name="connsiteY69" fmla="*/ 2694486 h 3911600"/>
              <a:gd name="connsiteX70" fmla="*/ 3636814 w 8625165"/>
              <a:gd name="connsiteY70" fmla="*/ 2694428 h 3911600"/>
              <a:gd name="connsiteX71" fmla="*/ 3563676 w 8625165"/>
              <a:gd name="connsiteY71" fmla="*/ 2683266 h 3911600"/>
              <a:gd name="connsiteX72" fmla="*/ 3434923 w 8625165"/>
              <a:gd name="connsiteY72" fmla="*/ 2643298 h 3911600"/>
              <a:gd name="connsiteX73" fmla="*/ 3432597 w 8625165"/>
              <a:gd name="connsiteY73" fmla="*/ 2666367 h 3911600"/>
              <a:gd name="connsiteX74" fmla="*/ 2710962 w 8625165"/>
              <a:gd name="connsiteY74" fmla="*/ 3254517 h 3911600"/>
              <a:gd name="connsiteX75" fmla="*/ 2299122 w 8625165"/>
              <a:gd name="connsiteY75" fmla="*/ 3128718 h 3911600"/>
              <a:gd name="connsiteX76" fmla="*/ 2192176 w 8625165"/>
              <a:gd name="connsiteY76" fmla="*/ 3040478 h 3911600"/>
              <a:gd name="connsiteX77" fmla="*/ 2130416 w 8625165"/>
              <a:gd name="connsiteY77" fmla="*/ 3154262 h 3911600"/>
              <a:gd name="connsiteX78" fmla="*/ 1519615 w 8625165"/>
              <a:gd name="connsiteY78" fmla="*/ 3479022 h 3911600"/>
              <a:gd name="connsiteX79" fmla="*/ 1232898 w 8625165"/>
              <a:gd name="connsiteY79" fmla="*/ 3421137 h 3911600"/>
              <a:gd name="connsiteX80" fmla="*/ 1163839 w 8625165"/>
              <a:gd name="connsiteY80" fmla="*/ 3383653 h 3911600"/>
              <a:gd name="connsiteX81" fmla="*/ 1165705 w 8625165"/>
              <a:gd name="connsiteY81" fmla="*/ 3408322 h 3911600"/>
              <a:gd name="connsiteX82" fmla="*/ 1039906 w 8625165"/>
              <a:gd name="connsiteY82" fmla="*/ 3820162 h 3911600"/>
              <a:gd name="connsiteX83" fmla="*/ 964463 w 8625165"/>
              <a:gd name="connsiteY83" fmla="*/ 3911600 h 3911600"/>
              <a:gd name="connsiteX84" fmla="*/ 0 w 8625165"/>
              <a:gd name="connsiteY84" fmla="*/ 3911600 h 3911600"/>
              <a:gd name="connsiteX85" fmla="*/ 0 w 8625165"/>
              <a:gd name="connsiteY85" fmla="*/ 184184 h 3911600"/>
              <a:gd name="connsiteX86" fmla="*/ 70762 w 8625165"/>
              <a:gd name="connsiteY86" fmla="*/ 125800 h 3911600"/>
              <a:gd name="connsiteX87" fmla="*/ 482602 w 8625165"/>
              <a:gd name="connsiteY87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8625165" h="3911600">
                <a:moveTo>
                  <a:pt x="482602" y="0"/>
                </a:moveTo>
                <a:cubicBezTo>
                  <a:pt x="863989" y="0"/>
                  <a:pt x="1177677" y="289852"/>
                  <a:pt x="1215398" y="661287"/>
                </a:cubicBezTo>
                <a:lnTo>
                  <a:pt x="1217199" y="696947"/>
                </a:lnTo>
                <a:lnTo>
                  <a:pt x="1258048" y="663244"/>
                </a:lnTo>
                <a:cubicBezTo>
                  <a:pt x="1375611" y="583820"/>
                  <a:pt x="1517333" y="537444"/>
                  <a:pt x="1669888" y="537444"/>
                </a:cubicBezTo>
                <a:cubicBezTo>
                  <a:pt x="1974998" y="537444"/>
                  <a:pt x="2236781" y="722949"/>
                  <a:pt x="2348602" y="987326"/>
                </a:cubicBezTo>
                <a:lnTo>
                  <a:pt x="2363005" y="1033723"/>
                </a:lnTo>
                <a:lnTo>
                  <a:pt x="2417732" y="1028206"/>
                </a:lnTo>
                <a:cubicBezTo>
                  <a:pt x="2722842" y="1028206"/>
                  <a:pt x="2984624" y="1213711"/>
                  <a:pt x="3096446" y="1478088"/>
                </a:cubicBezTo>
                <a:lnTo>
                  <a:pt x="3113953" y="1534487"/>
                </a:lnTo>
                <a:lnTo>
                  <a:pt x="3191272" y="1440776"/>
                </a:lnTo>
                <a:cubicBezTo>
                  <a:pt x="3324571" y="1307478"/>
                  <a:pt x="3508720" y="1225031"/>
                  <a:pt x="3712127" y="1225031"/>
                </a:cubicBezTo>
                <a:cubicBezTo>
                  <a:pt x="4017236" y="1225031"/>
                  <a:pt x="4279019" y="1410536"/>
                  <a:pt x="4390841" y="1674913"/>
                </a:cubicBezTo>
                <a:lnTo>
                  <a:pt x="4391562" y="1677236"/>
                </a:lnTo>
                <a:lnTo>
                  <a:pt x="4392697" y="1677294"/>
                </a:lnTo>
                <a:cubicBezTo>
                  <a:pt x="4485556" y="1686724"/>
                  <a:pt x="4573316" y="1713402"/>
                  <a:pt x="4652722" y="1754075"/>
                </a:cubicBezTo>
                <a:lnTo>
                  <a:pt x="4722719" y="1798334"/>
                </a:lnTo>
                <a:lnTo>
                  <a:pt x="4745554" y="1770657"/>
                </a:lnTo>
                <a:cubicBezTo>
                  <a:pt x="4878853" y="1637359"/>
                  <a:pt x="5063003" y="1554912"/>
                  <a:pt x="5266409" y="1554912"/>
                </a:cubicBezTo>
                <a:cubicBezTo>
                  <a:pt x="5520667" y="1554912"/>
                  <a:pt x="5744837" y="1683735"/>
                  <a:pt x="5877210" y="1879672"/>
                </a:cubicBezTo>
                <a:lnTo>
                  <a:pt x="5894264" y="1911092"/>
                </a:lnTo>
                <a:lnTo>
                  <a:pt x="5932379" y="1931780"/>
                </a:lnTo>
                <a:cubicBezTo>
                  <a:pt x="5964465" y="1953457"/>
                  <a:pt x="5993803" y="1978892"/>
                  <a:pt x="6019763" y="2007454"/>
                </a:cubicBezTo>
                <a:lnTo>
                  <a:pt x="6061865" y="2066698"/>
                </a:lnTo>
                <a:lnTo>
                  <a:pt x="6131043" y="2045224"/>
                </a:lnTo>
                <a:cubicBezTo>
                  <a:pt x="6162452" y="2038797"/>
                  <a:pt x="6194973" y="2035422"/>
                  <a:pt x="6228282" y="2035422"/>
                </a:cubicBezTo>
                <a:cubicBezTo>
                  <a:pt x="6361520" y="2035422"/>
                  <a:pt x="6482144" y="2089427"/>
                  <a:pt x="6569458" y="2176741"/>
                </a:cubicBezTo>
                <a:lnTo>
                  <a:pt x="6588673" y="2200030"/>
                </a:lnTo>
                <a:lnTo>
                  <a:pt x="6592547" y="2187549"/>
                </a:lnTo>
                <a:cubicBezTo>
                  <a:pt x="6648351" y="2055613"/>
                  <a:pt x="6778993" y="1963038"/>
                  <a:pt x="6931256" y="1963038"/>
                </a:cubicBezTo>
                <a:cubicBezTo>
                  <a:pt x="7058143" y="1963038"/>
                  <a:pt x="7170014" y="2027326"/>
                  <a:pt x="7236073" y="2125108"/>
                </a:cubicBezTo>
                <a:lnTo>
                  <a:pt x="7252915" y="2156137"/>
                </a:lnTo>
                <a:lnTo>
                  <a:pt x="7253570" y="2154931"/>
                </a:lnTo>
                <a:cubicBezTo>
                  <a:pt x="7319630" y="2057149"/>
                  <a:pt x="7431501" y="1992861"/>
                  <a:pt x="7558387" y="1992861"/>
                </a:cubicBezTo>
                <a:cubicBezTo>
                  <a:pt x="7659896" y="1992861"/>
                  <a:pt x="7751795" y="2034006"/>
                  <a:pt x="7818317" y="2100528"/>
                </a:cubicBezTo>
                <a:lnTo>
                  <a:pt x="7845340" y="2133279"/>
                </a:lnTo>
                <a:lnTo>
                  <a:pt x="7874576" y="2142354"/>
                </a:lnTo>
                <a:cubicBezTo>
                  <a:pt x="7907560" y="2156305"/>
                  <a:pt x="7938084" y="2174934"/>
                  <a:pt x="7965316" y="2197408"/>
                </a:cubicBezTo>
                <a:lnTo>
                  <a:pt x="8026364" y="2264594"/>
                </a:lnTo>
                <a:lnTo>
                  <a:pt x="8052041" y="2243409"/>
                </a:lnTo>
                <a:cubicBezTo>
                  <a:pt x="8110710" y="2203773"/>
                  <a:pt x="8181436" y="2180629"/>
                  <a:pt x="8257568" y="2180629"/>
                </a:cubicBezTo>
                <a:cubicBezTo>
                  <a:pt x="8460586" y="2180629"/>
                  <a:pt x="8625165" y="2345208"/>
                  <a:pt x="8625165" y="2548226"/>
                </a:cubicBezTo>
                <a:cubicBezTo>
                  <a:pt x="8625165" y="2751244"/>
                  <a:pt x="8460586" y="2915823"/>
                  <a:pt x="8257568" y="2915823"/>
                </a:cubicBezTo>
                <a:cubicBezTo>
                  <a:pt x="8156059" y="2915823"/>
                  <a:pt x="8064160" y="2874679"/>
                  <a:pt x="7997638" y="2808156"/>
                </a:cubicBezTo>
                <a:lnTo>
                  <a:pt x="7982529" y="2789844"/>
                </a:lnTo>
                <a:lnTo>
                  <a:pt x="7937807" y="2903755"/>
                </a:lnTo>
                <a:cubicBezTo>
                  <a:pt x="7873335" y="3009862"/>
                  <a:pt x="7756659" y="3080740"/>
                  <a:pt x="7623428" y="3080740"/>
                </a:cubicBezTo>
                <a:cubicBezTo>
                  <a:pt x="7496542" y="3080740"/>
                  <a:pt x="7384671" y="3016452"/>
                  <a:pt x="7318611" y="2918670"/>
                </a:cubicBezTo>
                <a:lnTo>
                  <a:pt x="7310489" y="2903706"/>
                </a:lnTo>
                <a:lnTo>
                  <a:pt x="7302747" y="2909208"/>
                </a:lnTo>
                <a:cubicBezTo>
                  <a:pt x="7250661" y="2937503"/>
                  <a:pt x="7190971" y="2953575"/>
                  <a:pt x="7127528" y="2953575"/>
                </a:cubicBezTo>
                <a:cubicBezTo>
                  <a:pt x="7083118" y="2953575"/>
                  <a:pt x="7040547" y="2945700"/>
                  <a:pt x="7001136" y="2931269"/>
                </a:cubicBezTo>
                <a:lnTo>
                  <a:pt x="6957151" y="2910749"/>
                </a:lnTo>
                <a:lnTo>
                  <a:pt x="6915020" y="2945510"/>
                </a:lnTo>
                <a:cubicBezTo>
                  <a:pt x="6856351" y="2985146"/>
                  <a:pt x="6785625" y="3008290"/>
                  <a:pt x="6709493" y="3008290"/>
                </a:cubicBezTo>
                <a:cubicBezTo>
                  <a:pt x="6633361" y="3008290"/>
                  <a:pt x="6562635" y="2985146"/>
                  <a:pt x="6503966" y="2945510"/>
                </a:cubicBezTo>
                <a:lnTo>
                  <a:pt x="6481808" y="2927228"/>
                </a:lnTo>
                <a:lnTo>
                  <a:pt x="6468448" y="2936487"/>
                </a:lnTo>
                <a:cubicBezTo>
                  <a:pt x="6397724" y="2977154"/>
                  <a:pt x="6315719" y="3000412"/>
                  <a:pt x="6228282" y="3000412"/>
                </a:cubicBezTo>
                <a:cubicBezTo>
                  <a:pt x="6061735" y="3000412"/>
                  <a:pt x="5914897" y="2916029"/>
                  <a:pt x="5828190" y="2787685"/>
                </a:cubicBezTo>
                <a:lnTo>
                  <a:pt x="5826177" y="2783977"/>
                </a:lnTo>
                <a:lnTo>
                  <a:pt x="5805355" y="2790440"/>
                </a:lnTo>
                <a:lnTo>
                  <a:pt x="5787264" y="2812367"/>
                </a:lnTo>
                <a:cubicBezTo>
                  <a:pt x="5653966" y="2945666"/>
                  <a:pt x="5469816" y="3028112"/>
                  <a:pt x="5266409" y="3028112"/>
                </a:cubicBezTo>
                <a:cubicBezTo>
                  <a:pt x="5164706" y="3028112"/>
                  <a:pt x="5067817" y="3007501"/>
                  <a:pt x="4979691" y="2970227"/>
                </a:cubicBezTo>
                <a:lnTo>
                  <a:pt x="4859608" y="2905047"/>
                </a:lnTo>
                <a:lnTo>
                  <a:pt x="4838239" y="2930946"/>
                </a:lnTo>
                <a:cubicBezTo>
                  <a:pt x="4704941" y="3064244"/>
                  <a:pt x="4520791" y="3146691"/>
                  <a:pt x="4317384" y="3146691"/>
                </a:cubicBezTo>
                <a:cubicBezTo>
                  <a:pt x="4012275" y="3146691"/>
                  <a:pt x="3750492" y="2961186"/>
                  <a:pt x="3638670" y="2696809"/>
                </a:cubicBezTo>
                <a:lnTo>
                  <a:pt x="3637949" y="2694486"/>
                </a:lnTo>
                <a:lnTo>
                  <a:pt x="3636814" y="2694428"/>
                </a:lnTo>
                <a:cubicBezTo>
                  <a:pt x="3612051" y="2691913"/>
                  <a:pt x="3587652" y="2688172"/>
                  <a:pt x="3563676" y="2683266"/>
                </a:cubicBezTo>
                <a:lnTo>
                  <a:pt x="3434923" y="2643298"/>
                </a:lnTo>
                <a:lnTo>
                  <a:pt x="3432597" y="2666367"/>
                </a:lnTo>
                <a:cubicBezTo>
                  <a:pt x="3363912" y="3002024"/>
                  <a:pt x="3066924" y="3254517"/>
                  <a:pt x="2710962" y="3254517"/>
                </a:cubicBezTo>
                <a:cubicBezTo>
                  <a:pt x="2558407" y="3254517"/>
                  <a:pt x="2416684" y="3208141"/>
                  <a:pt x="2299122" y="3128718"/>
                </a:cubicBezTo>
                <a:lnTo>
                  <a:pt x="2192176" y="3040478"/>
                </a:lnTo>
                <a:lnTo>
                  <a:pt x="2130416" y="3154262"/>
                </a:lnTo>
                <a:cubicBezTo>
                  <a:pt x="1998043" y="3350199"/>
                  <a:pt x="1773873" y="3479022"/>
                  <a:pt x="1519615" y="3479022"/>
                </a:cubicBezTo>
                <a:cubicBezTo>
                  <a:pt x="1417912" y="3479022"/>
                  <a:pt x="1321023" y="3458411"/>
                  <a:pt x="1232898" y="3421137"/>
                </a:cubicBezTo>
                <a:lnTo>
                  <a:pt x="1163839" y="3383653"/>
                </a:lnTo>
                <a:lnTo>
                  <a:pt x="1165705" y="3408322"/>
                </a:lnTo>
                <a:cubicBezTo>
                  <a:pt x="1165705" y="3560877"/>
                  <a:pt x="1119329" y="3702600"/>
                  <a:pt x="1039906" y="3820162"/>
                </a:cubicBezTo>
                <a:lnTo>
                  <a:pt x="964463" y="3911600"/>
                </a:lnTo>
                <a:lnTo>
                  <a:pt x="0" y="3911600"/>
                </a:lnTo>
                <a:lnTo>
                  <a:pt x="0" y="184184"/>
                </a:lnTo>
                <a:lnTo>
                  <a:pt x="70762" y="125800"/>
                </a:lnTo>
                <a:cubicBezTo>
                  <a:pt x="188324" y="46377"/>
                  <a:pt x="330047" y="0"/>
                  <a:pt x="4826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518488" y="774700"/>
            <a:ext cx="3155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Linked List 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자료구조의 장점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양쪽 대괄호 4"/>
          <p:cNvSpPr/>
          <p:nvPr/>
        </p:nvSpPr>
        <p:spPr>
          <a:xfrm>
            <a:off x="3930650" y="774700"/>
            <a:ext cx="4330700" cy="400110"/>
          </a:xfrm>
          <a:prstGeom prst="bracketPair">
            <a:avLst>
              <a:gd name="adj" fmla="val 0"/>
            </a:avLst>
          </a:prstGeom>
          <a:ln w="4127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07993" y="2019300"/>
            <a:ext cx="3082753" cy="1642344"/>
          </a:xfrm>
          <a:prstGeom prst="roundRect">
            <a:avLst>
              <a:gd name="adj" fmla="val 7350"/>
            </a:avLst>
          </a:prstGeom>
          <a:solidFill>
            <a:srgbClr val="F8B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3333750" y="5318507"/>
            <a:ext cx="723900" cy="723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6295646" y="5193207"/>
            <a:ext cx="723900" cy="723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2808907" y="5173064"/>
            <a:ext cx="723900" cy="723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2477568" y="4683440"/>
            <a:ext cx="723900" cy="723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142418" y="2160605"/>
            <a:ext cx="2014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자유로운 추가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제거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811859" y="2736292"/>
            <a:ext cx="27622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메모리를 동적으로 할당하여 원하는 크기만큼 자유롭게 추가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제거 가능</a:t>
            </a:r>
            <a:endParaRPr lang="ko-KR" altLang="en-US" sz="12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668" y="3390796"/>
            <a:ext cx="2802431" cy="279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5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자유형 50"/>
          <p:cNvSpPr/>
          <p:nvPr/>
        </p:nvSpPr>
        <p:spPr>
          <a:xfrm>
            <a:off x="1" y="2946400"/>
            <a:ext cx="8991599" cy="3911600"/>
          </a:xfrm>
          <a:custGeom>
            <a:avLst/>
            <a:gdLst>
              <a:gd name="connsiteX0" fmla="*/ 482602 w 8625165"/>
              <a:gd name="connsiteY0" fmla="*/ 0 h 3911600"/>
              <a:gd name="connsiteX1" fmla="*/ 1215398 w 8625165"/>
              <a:gd name="connsiteY1" fmla="*/ 661287 h 3911600"/>
              <a:gd name="connsiteX2" fmla="*/ 1217199 w 8625165"/>
              <a:gd name="connsiteY2" fmla="*/ 696947 h 3911600"/>
              <a:gd name="connsiteX3" fmla="*/ 1258048 w 8625165"/>
              <a:gd name="connsiteY3" fmla="*/ 663244 h 3911600"/>
              <a:gd name="connsiteX4" fmla="*/ 1669888 w 8625165"/>
              <a:gd name="connsiteY4" fmla="*/ 537444 h 3911600"/>
              <a:gd name="connsiteX5" fmla="*/ 2348602 w 8625165"/>
              <a:gd name="connsiteY5" fmla="*/ 987326 h 3911600"/>
              <a:gd name="connsiteX6" fmla="*/ 2363005 w 8625165"/>
              <a:gd name="connsiteY6" fmla="*/ 1033723 h 3911600"/>
              <a:gd name="connsiteX7" fmla="*/ 2417732 w 8625165"/>
              <a:gd name="connsiteY7" fmla="*/ 1028206 h 3911600"/>
              <a:gd name="connsiteX8" fmla="*/ 3096446 w 8625165"/>
              <a:gd name="connsiteY8" fmla="*/ 1478088 h 3911600"/>
              <a:gd name="connsiteX9" fmla="*/ 3113953 w 8625165"/>
              <a:gd name="connsiteY9" fmla="*/ 1534487 h 3911600"/>
              <a:gd name="connsiteX10" fmla="*/ 3191272 w 8625165"/>
              <a:gd name="connsiteY10" fmla="*/ 1440776 h 3911600"/>
              <a:gd name="connsiteX11" fmla="*/ 3712127 w 8625165"/>
              <a:gd name="connsiteY11" fmla="*/ 1225031 h 3911600"/>
              <a:gd name="connsiteX12" fmla="*/ 4390841 w 8625165"/>
              <a:gd name="connsiteY12" fmla="*/ 1674913 h 3911600"/>
              <a:gd name="connsiteX13" fmla="*/ 4391562 w 8625165"/>
              <a:gd name="connsiteY13" fmla="*/ 1677236 h 3911600"/>
              <a:gd name="connsiteX14" fmla="*/ 4392697 w 8625165"/>
              <a:gd name="connsiteY14" fmla="*/ 1677294 h 3911600"/>
              <a:gd name="connsiteX15" fmla="*/ 4652722 w 8625165"/>
              <a:gd name="connsiteY15" fmla="*/ 1754075 h 3911600"/>
              <a:gd name="connsiteX16" fmla="*/ 4722719 w 8625165"/>
              <a:gd name="connsiteY16" fmla="*/ 1798334 h 3911600"/>
              <a:gd name="connsiteX17" fmla="*/ 4745554 w 8625165"/>
              <a:gd name="connsiteY17" fmla="*/ 1770657 h 3911600"/>
              <a:gd name="connsiteX18" fmla="*/ 5266409 w 8625165"/>
              <a:gd name="connsiteY18" fmla="*/ 1554912 h 3911600"/>
              <a:gd name="connsiteX19" fmla="*/ 5877210 w 8625165"/>
              <a:gd name="connsiteY19" fmla="*/ 1879672 h 3911600"/>
              <a:gd name="connsiteX20" fmla="*/ 5894264 w 8625165"/>
              <a:gd name="connsiteY20" fmla="*/ 1911092 h 3911600"/>
              <a:gd name="connsiteX21" fmla="*/ 5932379 w 8625165"/>
              <a:gd name="connsiteY21" fmla="*/ 1931780 h 3911600"/>
              <a:gd name="connsiteX22" fmla="*/ 6019763 w 8625165"/>
              <a:gd name="connsiteY22" fmla="*/ 2007454 h 3911600"/>
              <a:gd name="connsiteX23" fmla="*/ 6061865 w 8625165"/>
              <a:gd name="connsiteY23" fmla="*/ 2066698 h 3911600"/>
              <a:gd name="connsiteX24" fmla="*/ 6131043 w 8625165"/>
              <a:gd name="connsiteY24" fmla="*/ 2045224 h 3911600"/>
              <a:gd name="connsiteX25" fmla="*/ 6228282 w 8625165"/>
              <a:gd name="connsiteY25" fmla="*/ 2035422 h 3911600"/>
              <a:gd name="connsiteX26" fmla="*/ 6569458 w 8625165"/>
              <a:gd name="connsiteY26" fmla="*/ 2176741 h 3911600"/>
              <a:gd name="connsiteX27" fmla="*/ 6588673 w 8625165"/>
              <a:gd name="connsiteY27" fmla="*/ 2200030 h 3911600"/>
              <a:gd name="connsiteX28" fmla="*/ 6592547 w 8625165"/>
              <a:gd name="connsiteY28" fmla="*/ 2187549 h 3911600"/>
              <a:gd name="connsiteX29" fmla="*/ 6931256 w 8625165"/>
              <a:gd name="connsiteY29" fmla="*/ 1963038 h 3911600"/>
              <a:gd name="connsiteX30" fmla="*/ 7236073 w 8625165"/>
              <a:gd name="connsiteY30" fmla="*/ 2125108 h 3911600"/>
              <a:gd name="connsiteX31" fmla="*/ 7252915 w 8625165"/>
              <a:gd name="connsiteY31" fmla="*/ 2156137 h 3911600"/>
              <a:gd name="connsiteX32" fmla="*/ 7253570 w 8625165"/>
              <a:gd name="connsiteY32" fmla="*/ 2154931 h 3911600"/>
              <a:gd name="connsiteX33" fmla="*/ 7558387 w 8625165"/>
              <a:gd name="connsiteY33" fmla="*/ 1992861 h 3911600"/>
              <a:gd name="connsiteX34" fmla="*/ 7818317 w 8625165"/>
              <a:gd name="connsiteY34" fmla="*/ 2100528 h 3911600"/>
              <a:gd name="connsiteX35" fmla="*/ 7845340 w 8625165"/>
              <a:gd name="connsiteY35" fmla="*/ 2133279 h 3911600"/>
              <a:gd name="connsiteX36" fmla="*/ 7874576 w 8625165"/>
              <a:gd name="connsiteY36" fmla="*/ 2142354 h 3911600"/>
              <a:gd name="connsiteX37" fmla="*/ 7965316 w 8625165"/>
              <a:gd name="connsiteY37" fmla="*/ 2197408 h 3911600"/>
              <a:gd name="connsiteX38" fmla="*/ 8026364 w 8625165"/>
              <a:gd name="connsiteY38" fmla="*/ 2264594 h 3911600"/>
              <a:gd name="connsiteX39" fmla="*/ 8052041 w 8625165"/>
              <a:gd name="connsiteY39" fmla="*/ 2243409 h 3911600"/>
              <a:gd name="connsiteX40" fmla="*/ 8257568 w 8625165"/>
              <a:gd name="connsiteY40" fmla="*/ 2180629 h 3911600"/>
              <a:gd name="connsiteX41" fmla="*/ 8625165 w 8625165"/>
              <a:gd name="connsiteY41" fmla="*/ 2548226 h 3911600"/>
              <a:gd name="connsiteX42" fmla="*/ 8257568 w 8625165"/>
              <a:gd name="connsiteY42" fmla="*/ 2915823 h 3911600"/>
              <a:gd name="connsiteX43" fmla="*/ 7997638 w 8625165"/>
              <a:gd name="connsiteY43" fmla="*/ 2808156 h 3911600"/>
              <a:gd name="connsiteX44" fmla="*/ 7982529 w 8625165"/>
              <a:gd name="connsiteY44" fmla="*/ 2789844 h 3911600"/>
              <a:gd name="connsiteX45" fmla="*/ 7937807 w 8625165"/>
              <a:gd name="connsiteY45" fmla="*/ 2903755 h 3911600"/>
              <a:gd name="connsiteX46" fmla="*/ 7623428 w 8625165"/>
              <a:gd name="connsiteY46" fmla="*/ 3080740 h 3911600"/>
              <a:gd name="connsiteX47" fmla="*/ 7318611 w 8625165"/>
              <a:gd name="connsiteY47" fmla="*/ 2918670 h 3911600"/>
              <a:gd name="connsiteX48" fmla="*/ 7310489 w 8625165"/>
              <a:gd name="connsiteY48" fmla="*/ 2903706 h 3911600"/>
              <a:gd name="connsiteX49" fmla="*/ 7302747 w 8625165"/>
              <a:gd name="connsiteY49" fmla="*/ 2909208 h 3911600"/>
              <a:gd name="connsiteX50" fmla="*/ 7127528 w 8625165"/>
              <a:gd name="connsiteY50" fmla="*/ 2953575 h 3911600"/>
              <a:gd name="connsiteX51" fmla="*/ 7001136 w 8625165"/>
              <a:gd name="connsiteY51" fmla="*/ 2931269 h 3911600"/>
              <a:gd name="connsiteX52" fmla="*/ 6957151 w 8625165"/>
              <a:gd name="connsiteY52" fmla="*/ 2910749 h 3911600"/>
              <a:gd name="connsiteX53" fmla="*/ 6915020 w 8625165"/>
              <a:gd name="connsiteY53" fmla="*/ 2945510 h 3911600"/>
              <a:gd name="connsiteX54" fmla="*/ 6709493 w 8625165"/>
              <a:gd name="connsiteY54" fmla="*/ 3008290 h 3911600"/>
              <a:gd name="connsiteX55" fmla="*/ 6503966 w 8625165"/>
              <a:gd name="connsiteY55" fmla="*/ 2945510 h 3911600"/>
              <a:gd name="connsiteX56" fmla="*/ 6481808 w 8625165"/>
              <a:gd name="connsiteY56" fmla="*/ 2927228 h 3911600"/>
              <a:gd name="connsiteX57" fmla="*/ 6468448 w 8625165"/>
              <a:gd name="connsiteY57" fmla="*/ 2936487 h 3911600"/>
              <a:gd name="connsiteX58" fmla="*/ 6228282 w 8625165"/>
              <a:gd name="connsiteY58" fmla="*/ 3000412 h 3911600"/>
              <a:gd name="connsiteX59" fmla="*/ 5828190 w 8625165"/>
              <a:gd name="connsiteY59" fmla="*/ 2787685 h 3911600"/>
              <a:gd name="connsiteX60" fmla="*/ 5826177 w 8625165"/>
              <a:gd name="connsiteY60" fmla="*/ 2783977 h 3911600"/>
              <a:gd name="connsiteX61" fmla="*/ 5805355 w 8625165"/>
              <a:gd name="connsiteY61" fmla="*/ 2790440 h 3911600"/>
              <a:gd name="connsiteX62" fmla="*/ 5787264 w 8625165"/>
              <a:gd name="connsiteY62" fmla="*/ 2812367 h 3911600"/>
              <a:gd name="connsiteX63" fmla="*/ 5266409 w 8625165"/>
              <a:gd name="connsiteY63" fmla="*/ 3028112 h 3911600"/>
              <a:gd name="connsiteX64" fmla="*/ 4979691 w 8625165"/>
              <a:gd name="connsiteY64" fmla="*/ 2970227 h 3911600"/>
              <a:gd name="connsiteX65" fmla="*/ 4859608 w 8625165"/>
              <a:gd name="connsiteY65" fmla="*/ 2905047 h 3911600"/>
              <a:gd name="connsiteX66" fmla="*/ 4838239 w 8625165"/>
              <a:gd name="connsiteY66" fmla="*/ 2930946 h 3911600"/>
              <a:gd name="connsiteX67" fmla="*/ 4317384 w 8625165"/>
              <a:gd name="connsiteY67" fmla="*/ 3146691 h 3911600"/>
              <a:gd name="connsiteX68" fmla="*/ 3638670 w 8625165"/>
              <a:gd name="connsiteY68" fmla="*/ 2696809 h 3911600"/>
              <a:gd name="connsiteX69" fmla="*/ 3637949 w 8625165"/>
              <a:gd name="connsiteY69" fmla="*/ 2694486 h 3911600"/>
              <a:gd name="connsiteX70" fmla="*/ 3636814 w 8625165"/>
              <a:gd name="connsiteY70" fmla="*/ 2694428 h 3911600"/>
              <a:gd name="connsiteX71" fmla="*/ 3563676 w 8625165"/>
              <a:gd name="connsiteY71" fmla="*/ 2683266 h 3911600"/>
              <a:gd name="connsiteX72" fmla="*/ 3434923 w 8625165"/>
              <a:gd name="connsiteY72" fmla="*/ 2643298 h 3911600"/>
              <a:gd name="connsiteX73" fmla="*/ 3432597 w 8625165"/>
              <a:gd name="connsiteY73" fmla="*/ 2666367 h 3911600"/>
              <a:gd name="connsiteX74" fmla="*/ 2710962 w 8625165"/>
              <a:gd name="connsiteY74" fmla="*/ 3254517 h 3911600"/>
              <a:gd name="connsiteX75" fmla="*/ 2299122 w 8625165"/>
              <a:gd name="connsiteY75" fmla="*/ 3128718 h 3911600"/>
              <a:gd name="connsiteX76" fmla="*/ 2192176 w 8625165"/>
              <a:gd name="connsiteY76" fmla="*/ 3040478 h 3911600"/>
              <a:gd name="connsiteX77" fmla="*/ 2130416 w 8625165"/>
              <a:gd name="connsiteY77" fmla="*/ 3154262 h 3911600"/>
              <a:gd name="connsiteX78" fmla="*/ 1519615 w 8625165"/>
              <a:gd name="connsiteY78" fmla="*/ 3479022 h 3911600"/>
              <a:gd name="connsiteX79" fmla="*/ 1232898 w 8625165"/>
              <a:gd name="connsiteY79" fmla="*/ 3421137 h 3911600"/>
              <a:gd name="connsiteX80" fmla="*/ 1163839 w 8625165"/>
              <a:gd name="connsiteY80" fmla="*/ 3383653 h 3911600"/>
              <a:gd name="connsiteX81" fmla="*/ 1165705 w 8625165"/>
              <a:gd name="connsiteY81" fmla="*/ 3408322 h 3911600"/>
              <a:gd name="connsiteX82" fmla="*/ 1039906 w 8625165"/>
              <a:gd name="connsiteY82" fmla="*/ 3820162 h 3911600"/>
              <a:gd name="connsiteX83" fmla="*/ 964463 w 8625165"/>
              <a:gd name="connsiteY83" fmla="*/ 3911600 h 3911600"/>
              <a:gd name="connsiteX84" fmla="*/ 0 w 8625165"/>
              <a:gd name="connsiteY84" fmla="*/ 3911600 h 3911600"/>
              <a:gd name="connsiteX85" fmla="*/ 0 w 8625165"/>
              <a:gd name="connsiteY85" fmla="*/ 184184 h 3911600"/>
              <a:gd name="connsiteX86" fmla="*/ 70762 w 8625165"/>
              <a:gd name="connsiteY86" fmla="*/ 125800 h 3911600"/>
              <a:gd name="connsiteX87" fmla="*/ 482602 w 8625165"/>
              <a:gd name="connsiteY87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8625165" h="3911600">
                <a:moveTo>
                  <a:pt x="482602" y="0"/>
                </a:moveTo>
                <a:cubicBezTo>
                  <a:pt x="863989" y="0"/>
                  <a:pt x="1177677" y="289852"/>
                  <a:pt x="1215398" y="661287"/>
                </a:cubicBezTo>
                <a:lnTo>
                  <a:pt x="1217199" y="696947"/>
                </a:lnTo>
                <a:lnTo>
                  <a:pt x="1258048" y="663244"/>
                </a:lnTo>
                <a:cubicBezTo>
                  <a:pt x="1375611" y="583820"/>
                  <a:pt x="1517333" y="537444"/>
                  <a:pt x="1669888" y="537444"/>
                </a:cubicBezTo>
                <a:cubicBezTo>
                  <a:pt x="1974998" y="537444"/>
                  <a:pt x="2236781" y="722949"/>
                  <a:pt x="2348602" y="987326"/>
                </a:cubicBezTo>
                <a:lnTo>
                  <a:pt x="2363005" y="1033723"/>
                </a:lnTo>
                <a:lnTo>
                  <a:pt x="2417732" y="1028206"/>
                </a:lnTo>
                <a:cubicBezTo>
                  <a:pt x="2722842" y="1028206"/>
                  <a:pt x="2984624" y="1213711"/>
                  <a:pt x="3096446" y="1478088"/>
                </a:cubicBezTo>
                <a:lnTo>
                  <a:pt x="3113953" y="1534487"/>
                </a:lnTo>
                <a:lnTo>
                  <a:pt x="3191272" y="1440776"/>
                </a:lnTo>
                <a:cubicBezTo>
                  <a:pt x="3324571" y="1307478"/>
                  <a:pt x="3508720" y="1225031"/>
                  <a:pt x="3712127" y="1225031"/>
                </a:cubicBezTo>
                <a:cubicBezTo>
                  <a:pt x="4017236" y="1225031"/>
                  <a:pt x="4279019" y="1410536"/>
                  <a:pt x="4390841" y="1674913"/>
                </a:cubicBezTo>
                <a:lnTo>
                  <a:pt x="4391562" y="1677236"/>
                </a:lnTo>
                <a:lnTo>
                  <a:pt x="4392697" y="1677294"/>
                </a:lnTo>
                <a:cubicBezTo>
                  <a:pt x="4485556" y="1686724"/>
                  <a:pt x="4573316" y="1713402"/>
                  <a:pt x="4652722" y="1754075"/>
                </a:cubicBezTo>
                <a:lnTo>
                  <a:pt x="4722719" y="1798334"/>
                </a:lnTo>
                <a:lnTo>
                  <a:pt x="4745554" y="1770657"/>
                </a:lnTo>
                <a:cubicBezTo>
                  <a:pt x="4878853" y="1637359"/>
                  <a:pt x="5063003" y="1554912"/>
                  <a:pt x="5266409" y="1554912"/>
                </a:cubicBezTo>
                <a:cubicBezTo>
                  <a:pt x="5520667" y="1554912"/>
                  <a:pt x="5744837" y="1683735"/>
                  <a:pt x="5877210" y="1879672"/>
                </a:cubicBezTo>
                <a:lnTo>
                  <a:pt x="5894264" y="1911092"/>
                </a:lnTo>
                <a:lnTo>
                  <a:pt x="5932379" y="1931780"/>
                </a:lnTo>
                <a:cubicBezTo>
                  <a:pt x="5964465" y="1953457"/>
                  <a:pt x="5993803" y="1978892"/>
                  <a:pt x="6019763" y="2007454"/>
                </a:cubicBezTo>
                <a:lnTo>
                  <a:pt x="6061865" y="2066698"/>
                </a:lnTo>
                <a:lnTo>
                  <a:pt x="6131043" y="2045224"/>
                </a:lnTo>
                <a:cubicBezTo>
                  <a:pt x="6162452" y="2038797"/>
                  <a:pt x="6194973" y="2035422"/>
                  <a:pt x="6228282" y="2035422"/>
                </a:cubicBezTo>
                <a:cubicBezTo>
                  <a:pt x="6361520" y="2035422"/>
                  <a:pt x="6482144" y="2089427"/>
                  <a:pt x="6569458" y="2176741"/>
                </a:cubicBezTo>
                <a:lnTo>
                  <a:pt x="6588673" y="2200030"/>
                </a:lnTo>
                <a:lnTo>
                  <a:pt x="6592547" y="2187549"/>
                </a:lnTo>
                <a:cubicBezTo>
                  <a:pt x="6648351" y="2055613"/>
                  <a:pt x="6778993" y="1963038"/>
                  <a:pt x="6931256" y="1963038"/>
                </a:cubicBezTo>
                <a:cubicBezTo>
                  <a:pt x="7058143" y="1963038"/>
                  <a:pt x="7170014" y="2027326"/>
                  <a:pt x="7236073" y="2125108"/>
                </a:cubicBezTo>
                <a:lnTo>
                  <a:pt x="7252915" y="2156137"/>
                </a:lnTo>
                <a:lnTo>
                  <a:pt x="7253570" y="2154931"/>
                </a:lnTo>
                <a:cubicBezTo>
                  <a:pt x="7319630" y="2057149"/>
                  <a:pt x="7431501" y="1992861"/>
                  <a:pt x="7558387" y="1992861"/>
                </a:cubicBezTo>
                <a:cubicBezTo>
                  <a:pt x="7659896" y="1992861"/>
                  <a:pt x="7751795" y="2034006"/>
                  <a:pt x="7818317" y="2100528"/>
                </a:cubicBezTo>
                <a:lnTo>
                  <a:pt x="7845340" y="2133279"/>
                </a:lnTo>
                <a:lnTo>
                  <a:pt x="7874576" y="2142354"/>
                </a:lnTo>
                <a:cubicBezTo>
                  <a:pt x="7907560" y="2156305"/>
                  <a:pt x="7938084" y="2174934"/>
                  <a:pt x="7965316" y="2197408"/>
                </a:cubicBezTo>
                <a:lnTo>
                  <a:pt x="8026364" y="2264594"/>
                </a:lnTo>
                <a:lnTo>
                  <a:pt x="8052041" y="2243409"/>
                </a:lnTo>
                <a:cubicBezTo>
                  <a:pt x="8110710" y="2203773"/>
                  <a:pt x="8181436" y="2180629"/>
                  <a:pt x="8257568" y="2180629"/>
                </a:cubicBezTo>
                <a:cubicBezTo>
                  <a:pt x="8460586" y="2180629"/>
                  <a:pt x="8625165" y="2345208"/>
                  <a:pt x="8625165" y="2548226"/>
                </a:cubicBezTo>
                <a:cubicBezTo>
                  <a:pt x="8625165" y="2751244"/>
                  <a:pt x="8460586" y="2915823"/>
                  <a:pt x="8257568" y="2915823"/>
                </a:cubicBezTo>
                <a:cubicBezTo>
                  <a:pt x="8156059" y="2915823"/>
                  <a:pt x="8064160" y="2874679"/>
                  <a:pt x="7997638" y="2808156"/>
                </a:cubicBezTo>
                <a:lnTo>
                  <a:pt x="7982529" y="2789844"/>
                </a:lnTo>
                <a:lnTo>
                  <a:pt x="7937807" y="2903755"/>
                </a:lnTo>
                <a:cubicBezTo>
                  <a:pt x="7873335" y="3009862"/>
                  <a:pt x="7756659" y="3080740"/>
                  <a:pt x="7623428" y="3080740"/>
                </a:cubicBezTo>
                <a:cubicBezTo>
                  <a:pt x="7496542" y="3080740"/>
                  <a:pt x="7384671" y="3016452"/>
                  <a:pt x="7318611" y="2918670"/>
                </a:cubicBezTo>
                <a:lnTo>
                  <a:pt x="7310489" y="2903706"/>
                </a:lnTo>
                <a:lnTo>
                  <a:pt x="7302747" y="2909208"/>
                </a:lnTo>
                <a:cubicBezTo>
                  <a:pt x="7250661" y="2937503"/>
                  <a:pt x="7190971" y="2953575"/>
                  <a:pt x="7127528" y="2953575"/>
                </a:cubicBezTo>
                <a:cubicBezTo>
                  <a:pt x="7083118" y="2953575"/>
                  <a:pt x="7040547" y="2945700"/>
                  <a:pt x="7001136" y="2931269"/>
                </a:cubicBezTo>
                <a:lnTo>
                  <a:pt x="6957151" y="2910749"/>
                </a:lnTo>
                <a:lnTo>
                  <a:pt x="6915020" y="2945510"/>
                </a:lnTo>
                <a:cubicBezTo>
                  <a:pt x="6856351" y="2985146"/>
                  <a:pt x="6785625" y="3008290"/>
                  <a:pt x="6709493" y="3008290"/>
                </a:cubicBezTo>
                <a:cubicBezTo>
                  <a:pt x="6633361" y="3008290"/>
                  <a:pt x="6562635" y="2985146"/>
                  <a:pt x="6503966" y="2945510"/>
                </a:cubicBezTo>
                <a:lnTo>
                  <a:pt x="6481808" y="2927228"/>
                </a:lnTo>
                <a:lnTo>
                  <a:pt x="6468448" y="2936487"/>
                </a:lnTo>
                <a:cubicBezTo>
                  <a:pt x="6397724" y="2977154"/>
                  <a:pt x="6315719" y="3000412"/>
                  <a:pt x="6228282" y="3000412"/>
                </a:cubicBezTo>
                <a:cubicBezTo>
                  <a:pt x="6061735" y="3000412"/>
                  <a:pt x="5914897" y="2916029"/>
                  <a:pt x="5828190" y="2787685"/>
                </a:cubicBezTo>
                <a:lnTo>
                  <a:pt x="5826177" y="2783977"/>
                </a:lnTo>
                <a:lnTo>
                  <a:pt x="5805355" y="2790440"/>
                </a:lnTo>
                <a:lnTo>
                  <a:pt x="5787264" y="2812367"/>
                </a:lnTo>
                <a:cubicBezTo>
                  <a:pt x="5653966" y="2945666"/>
                  <a:pt x="5469816" y="3028112"/>
                  <a:pt x="5266409" y="3028112"/>
                </a:cubicBezTo>
                <a:cubicBezTo>
                  <a:pt x="5164706" y="3028112"/>
                  <a:pt x="5067817" y="3007501"/>
                  <a:pt x="4979691" y="2970227"/>
                </a:cubicBezTo>
                <a:lnTo>
                  <a:pt x="4859608" y="2905047"/>
                </a:lnTo>
                <a:lnTo>
                  <a:pt x="4838239" y="2930946"/>
                </a:lnTo>
                <a:cubicBezTo>
                  <a:pt x="4704941" y="3064244"/>
                  <a:pt x="4520791" y="3146691"/>
                  <a:pt x="4317384" y="3146691"/>
                </a:cubicBezTo>
                <a:cubicBezTo>
                  <a:pt x="4012275" y="3146691"/>
                  <a:pt x="3750492" y="2961186"/>
                  <a:pt x="3638670" y="2696809"/>
                </a:cubicBezTo>
                <a:lnTo>
                  <a:pt x="3637949" y="2694486"/>
                </a:lnTo>
                <a:lnTo>
                  <a:pt x="3636814" y="2694428"/>
                </a:lnTo>
                <a:cubicBezTo>
                  <a:pt x="3612051" y="2691913"/>
                  <a:pt x="3587652" y="2688172"/>
                  <a:pt x="3563676" y="2683266"/>
                </a:cubicBezTo>
                <a:lnTo>
                  <a:pt x="3434923" y="2643298"/>
                </a:lnTo>
                <a:lnTo>
                  <a:pt x="3432597" y="2666367"/>
                </a:lnTo>
                <a:cubicBezTo>
                  <a:pt x="3363912" y="3002024"/>
                  <a:pt x="3066924" y="3254517"/>
                  <a:pt x="2710962" y="3254517"/>
                </a:cubicBezTo>
                <a:cubicBezTo>
                  <a:pt x="2558407" y="3254517"/>
                  <a:pt x="2416684" y="3208141"/>
                  <a:pt x="2299122" y="3128718"/>
                </a:cubicBezTo>
                <a:lnTo>
                  <a:pt x="2192176" y="3040478"/>
                </a:lnTo>
                <a:lnTo>
                  <a:pt x="2130416" y="3154262"/>
                </a:lnTo>
                <a:cubicBezTo>
                  <a:pt x="1998043" y="3350199"/>
                  <a:pt x="1773873" y="3479022"/>
                  <a:pt x="1519615" y="3479022"/>
                </a:cubicBezTo>
                <a:cubicBezTo>
                  <a:pt x="1417912" y="3479022"/>
                  <a:pt x="1321023" y="3458411"/>
                  <a:pt x="1232898" y="3421137"/>
                </a:cubicBezTo>
                <a:lnTo>
                  <a:pt x="1163839" y="3383653"/>
                </a:lnTo>
                <a:lnTo>
                  <a:pt x="1165705" y="3408322"/>
                </a:lnTo>
                <a:cubicBezTo>
                  <a:pt x="1165705" y="3560877"/>
                  <a:pt x="1119329" y="3702600"/>
                  <a:pt x="1039906" y="3820162"/>
                </a:cubicBezTo>
                <a:lnTo>
                  <a:pt x="964463" y="3911600"/>
                </a:lnTo>
                <a:lnTo>
                  <a:pt x="0" y="3911600"/>
                </a:lnTo>
                <a:lnTo>
                  <a:pt x="0" y="184184"/>
                </a:lnTo>
                <a:lnTo>
                  <a:pt x="70762" y="125800"/>
                </a:lnTo>
                <a:cubicBezTo>
                  <a:pt x="188324" y="46377"/>
                  <a:pt x="330047" y="0"/>
                  <a:pt x="4826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518488" y="774700"/>
            <a:ext cx="3155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Linked List 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자료구조의 단점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양쪽 대괄호 4"/>
          <p:cNvSpPr/>
          <p:nvPr/>
        </p:nvSpPr>
        <p:spPr>
          <a:xfrm>
            <a:off x="3930650" y="774700"/>
            <a:ext cx="4330700" cy="400110"/>
          </a:xfrm>
          <a:prstGeom prst="bracketPair">
            <a:avLst>
              <a:gd name="adj" fmla="val 0"/>
            </a:avLst>
          </a:prstGeom>
          <a:ln w="4127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07993" y="2019300"/>
            <a:ext cx="3082753" cy="1642344"/>
          </a:xfrm>
          <a:prstGeom prst="roundRect">
            <a:avLst>
              <a:gd name="adj" fmla="val 7350"/>
            </a:avLst>
          </a:prstGeom>
          <a:solidFill>
            <a:srgbClr val="F8B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3333750" y="5318507"/>
            <a:ext cx="723900" cy="723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6295646" y="5193207"/>
            <a:ext cx="723900" cy="723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2808907" y="5173064"/>
            <a:ext cx="723900" cy="723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2477568" y="4683440"/>
            <a:ext cx="723900" cy="723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142418" y="2160605"/>
            <a:ext cx="2014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임의 접근이 불가능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811859" y="2736292"/>
            <a:ext cx="27622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O(n) </a:t>
            </a:r>
            <a:r>
              <a:rPr lang="ko-KR" altLang="en-US" sz="1200" dirty="0" smtClean="0"/>
              <a:t>이기 때문에 </a:t>
            </a:r>
            <a:r>
              <a:rPr lang="en-US" altLang="ko-KR" sz="1200" dirty="0" smtClean="0"/>
              <a:t>Binary Search </a:t>
            </a:r>
            <a:r>
              <a:rPr lang="ko-KR" altLang="en-US" sz="1200" dirty="0" smtClean="0"/>
              <a:t>불가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검색이 빈번하게 일어나면 비효율적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668" y="3390796"/>
            <a:ext cx="2802431" cy="279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3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870" y="2418302"/>
            <a:ext cx="2092162" cy="268519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711768" y="4154764"/>
            <a:ext cx="54337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rgbClr val="333333"/>
                </a:solidFill>
                <a:latin typeface="NBG"/>
              </a:rPr>
              <a:t>MaterList</a:t>
            </a:r>
            <a:r>
              <a:rPr lang="ko-KR" altLang="en-US" sz="1400" b="1" dirty="0" smtClean="0">
                <a:solidFill>
                  <a:srgbClr val="333333"/>
                </a:solidFill>
                <a:latin typeface="NBG"/>
              </a:rPr>
              <a:t>를 </a:t>
            </a:r>
            <a:r>
              <a:rPr lang="en-US" altLang="ko-KR" sz="1400" b="1" dirty="0" err="1" smtClean="0">
                <a:solidFill>
                  <a:srgbClr val="333333"/>
                </a:solidFill>
                <a:latin typeface="NBG"/>
              </a:rPr>
              <a:t>SortedArrayList</a:t>
            </a:r>
            <a:r>
              <a:rPr lang="ko-KR" altLang="en-US" sz="1400" b="1" dirty="0" smtClean="0">
                <a:solidFill>
                  <a:srgbClr val="333333"/>
                </a:solidFill>
                <a:latin typeface="NBG"/>
              </a:rPr>
              <a:t>로 수정</a:t>
            </a:r>
            <a:endParaRPr lang="en-US" altLang="ko-KR" sz="1400" b="1" dirty="0" smtClean="0">
              <a:solidFill>
                <a:srgbClr val="333333"/>
              </a:solidFill>
              <a:latin typeface="NBG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33333"/>
                </a:solidFill>
                <a:latin typeface="NBG"/>
              </a:rPr>
              <a:t>  알고리즘의 효율성을 늘리고 프로그램  속도를 증가</a:t>
            </a:r>
            <a:endParaRPr lang="en-US" altLang="ko-KR" sz="1400" dirty="0" smtClean="0">
              <a:solidFill>
                <a:srgbClr val="333333"/>
              </a:solidFill>
              <a:latin typeface="NBG"/>
            </a:endParaRPr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  <p:sp>
        <p:nvSpPr>
          <p:cNvPr id="4" name="타원 3"/>
          <p:cNvSpPr/>
          <p:nvPr/>
        </p:nvSpPr>
        <p:spPr>
          <a:xfrm>
            <a:off x="4711768" y="2606481"/>
            <a:ext cx="1371879" cy="1256782"/>
          </a:xfrm>
          <a:custGeom>
            <a:avLst/>
            <a:gdLst>
              <a:gd name="connsiteX0" fmla="*/ 0 w 600075"/>
              <a:gd name="connsiteY0" fmla="*/ 241697 h 483394"/>
              <a:gd name="connsiteX1" fmla="*/ 300038 w 600075"/>
              <a:gd name="connsiteY1" fmla="*/ 0 h 483394"/>
              <a:gd name="connsiteX2" fmla="*/ 600076 w 600075"/>
              <a:gd name="connsiteY2" fmla="*/ 241697 h 483394"/>
              <a:gd name="connsiteX3" fmla="*/ 300038 w 600075"/>
              <a:gd name="connsiteY3" fmla="*/ 483394 h 483394"/>
              <a:gd name="connsiteX4" fmla="*/ 0 w 600075"/>
              <a:gd name="connsiteY4" fmla="*/ 241697 h 483394"/>
              <a:gd name="connsiteX0" fmla="*/ 0 w 642939"/>
              <a:gd name="connsiteY0" fmla="*/ 183241 h 485052"/>
              <a:gd name="connsiteX1" fmla="*/ 342901 w 642939"/>
              <a:gd name="connsiteY1" fmla="*/ 1075 h 485052"/>
              <a:gd name="connsiteX2" fmla="*/ 642939 w 642939"/>
              <a:gd name="connsiteY2" fmla="*/ 242772 h 485052"/>
              <a:gd name="connsiteX3" fmla="*/ 342901 w 642939"/>
              <a:gd name="connsiteY3" fmla="*/ 484469 h 485052"/>
              <a:gd name="connsiteX4" fmla="*/ 0 w 642939"/>
              <a:gd name="connsiteY4" fmla="*/ 183241 h 485052"/>
              <a:gd name="connsiteX0" fmla="*/ 587 w 643526"/>
              <a:gd name="connsiteY0" fmla="*/ 192829 h 494640"/>
              <a:gd name="connsiteX1" fmla="*/ 343488 w 643526"/>
              <a:gd name="connsiteY1" fmla="*/ 10663 h 494640"/>
              <a:gd name="connsiteX2" fmla="*/ 643526 w 643526"/>
              <a:gd name="connsiteY2" fmla="*/ 252360 h 494640"/>
              <a:gd name="connsiteX3" fmla="*/ 343488 w 643526"/>
              <a:gd name="connsiteY3" fmla="*/ 494057 h 494640"/>
              <a:gd name="connsiteX4" fmla="*/ 587 w 643526"/>
              <a:gd name="connsiteY4" fmla="*/ 192829 h 494640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21542 h 623353"/>
              <a:gd name="connsiteX1" fmla="*/ 135719 w 650070"/>
              <a:gd name="connsiteY1" fmla="*/ 8407 h 623353"/>
              <a:gd name="connsiteX2" fmla="*/ 240494 w 650070"/>
              <a:gd name="connsiteY2" fmla="*/ 110801 h 623353"/>
              <a:gd name="connsiteX3" fmla="*/ 350032 w 650070"/>
              <a:gd name="connsiteY3" fmla="*/ 139376 h 623353"/>
              <a:gd name="connsiteX4" fmla="*/ 650070 w 650070"/>
              <a:gd name="connsiteY4" fmla="*/ 381073 h 623353"/>
              <a:gd name="connsiteX5" fmla="*/ 350032 w 650070"/>
              <a:gd name="connsiteY5" fmla="*/ 622770 h 623353"/>
              <a:gd name="connsiteX6" fmla="*/ 7131 w 650070"/>
              <a:gd name="connsiteY6" fmla="*/ 321542 h 623353"/>
              <a:gd name="connsiteX0" fmla="*/ 7131 w 650070"/>
              <a:gd name="connsiteY0" fmla="*/ 319459 h 621270"/>
              <a:gd name="connsiteX1" fmla="*/ 135719 w 650070"/>
              <a:gd name="connsiteY1" fmla="*/ 6324 h 621270"/>
              <a:gd name="connsiteX2" fmla="*/ 214301 w 650070"/>
              <a:gd name="connsiteY2" fmla="*/ 158724 h 621270"/>
              <a:gd name="connsiteX3" fmla="*/ 350032 w 650070"/>
              <a:gd name="connsiteY3" fmla="*/ 137293 h 621270"/>
              <a:gd name="connsiteX4" fmla="*/ 650070 w 650070"/>
              <a:gd name="connsiteY4" fmla="*/ 378990 h 621270"/>
              <a:gd name="connsiteX5" fmla="*/ 350032 w 650070"/>
              <a:gd name="connsiteY5" fmla="*/ 620687 h 621270"/>
              <a:gd name="connsiteX6" fmla="*/ 7131 w 650070"/>
              <a:gd name="connsiteY6" fmla="*/ 319459 h 621270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252401 w 650070"/>
              <a:gd name="connsiteY2" fmla="*/ 100013 h 614946"/>
              <a:gd name="connsiteX3" fmla="*/ 350032 w 650070"/>
              <a:gd name="connsiteY3" fmla="*/ 130969 h 614946"/>
              <a:gd name="connsiteX4" fmla="*/ 650070 w 650070"/>
              <a:gd name="connsiteY4" fmla="*/ 372666 h 614946"/>
              <a:gd name="connsiteX5" fmla="*/ 350032 w 650070"/>
              <a:gd name="connsiteY5" fmla="*/ 614363 h 614946"/>
              <a:gd name="connsiteX6" fmla="*/ 7131 w 650070"/>
              <a:gd name="connsiteY6" fmla="*/ 313135 h 614946"/>
              <a:gd name="connsiteX0" fmla="*/ 8833 w 651772"/>
              <a:gd name="connsiteY0" fmla="*/ 313135 h 614946"/>
              <a:gd name="connsiteX1" fmla="*/ 137421 w 651772"/>
              <a:gd name="connsiteY1" fmla="*/ 0 h 614946"/>
              <a:gd name="connsiteX2" fmla="*/ 254103 w 651772"/>
              <a:gd name="connsiteY2" fmla="*/ 100013 h 614946"/>
              <a:gd name="connsiteX3" fmla="*/ 351734 w 651772"/>
              <a:gd name="connsiteY3" fmla="*/ 130969 h 614946"/>
              <a:gd name="connsiteX4" fmla="*/ 651772 w 651772"/>
              <a:gd name="connsiteY4" fmla="*/ 372666 h 614946"/>
              <a:gd name="connsiteX5" fmla="*/ 351734 w 651772"/>
              <a:gd name="connsiteY5" fmla="*/ 614363 h 614946"/>
              <a:gd name="connsiteX6" fmla="*/ 8833 w 651772"/>
              <a:gd name="connsiteY6" fmla="*/ 313135 h 614946"/>
              <a:gd name="connsiteX0" fmla="*/ 8193 w 651132"/>
              <a:gd name="connsiteY0" fmla="*/ 313135 h 614946"/>
              <a:gd name="connsiteX1" fmla="*/ 136781 w 651132"/>
              <a:gd name="connsiteY1" fmla="*/ 0 h 614946"/>
              <a:gd name="connsiteX2" fmla="*/ 253463 w 651132"/>
              <a:gd name="connsiteY2" fmla="*/ 100013 h 614946"/>
              <a:gd name="connsiteX3" fmla="*/ 351094 w 651132"/>
              <a:gd name="connsiteY3" fmla="*/ 130969 h 614946"/>
              <a:gd name="connsiteX4" fmla="*/ 651132 w 651132"/>
              <a:gd name="connsiteY4" fmla="*/ 372666 h 614946"/>
              <a:gd name="connsiteX5" fmla="*/ 351094 w 651132"/>
              <a:gd name="connsiteY5" fmla="*/ 614363 h 614946"/>
              <a:gd name="connsiteX6" fmla="*/ 8193 w 651132"/>
              <a:gd name="connsiteY6" fmla="*/ 313135 h 614946"/>
              <a:gd name="connsiteX0" fmla="*/ 155 w 643094"/>
              <a:gd name="connsiteY0" fmla="*/ 313135 h 614946"/>
              <a:gd name="connsiteX1" fmla="*/ 128743 w 643094"/>
              <a:gd name="connsiteY1" fmla="*/ 0 h 614946"/>
              <a:gd name="connsiteX2" fmla="*/ 245425 w 643094"/>
              <a:gd name="connsiteY2" fmla="*/ 100013 h 614946"/>
              <a:gd name="connsiteX3" fmla="*/ 343056 w 643094"/>
              <a:gd name="connsiteY3" fmla="*/ 130969 h 614946"/>
              <a:gd name="connsiteX4" fmla="*/ 643094 w 643094"/>
              <a:gd name="connsiteY4" fmla="*/ 372666 h 614946"/>
              <a:gd name="connsiteX5" fmla="*/ 343056 w 643094"/>
              <a:gd name="connsiteY5" fmla="*/ 614363 h 614946"/>
              <a:gd name="connsiteX6" fmla="*/ 155 w 643094"/>
              <a:gd name="connsiteY6" fmla="*/ 313135 h 614946"/>
              <a:gd name="connsiteX0" fmla="*/ 582 w 643521"/>
              <a:gd name="connsiteY0" fmla="*/ 313135 h 614946"/>
              <a:gd name="connsiteX1" fmla="*/ 129170 w 643521"/>
              <a:gd name="connsiteY1" fmla="*/ 0 h 614946"/>
              <a:gd name="connsiteX2" fmla="*/ 245852 w 643521"/>
              <a:gd name="connsiteY2" fmla="*/ 100013 h 614946"/>
              <a:gd name="connsiteX3" fmla="*/ 343483 w 643521"/>
              <a:gd name="connsiteY3" fmla="*/ 130969 h 614946"/>
              <a:gd name="connsiteX4" fmla="*/ 643521 w 643521"/>
              <a:gd name="connsiteY4" fmla="*/ 372666 h 614946"/>
              <a:gd name="connsiteX5" fmla="*/ 343483 w 643521"/>
              <a:gd name="connsiteY5" fmla="*/ 614363 h 614946"/>
              <a:gd name="connsiteX6" fmla="*/ 582 w 643521"/>
              <a:gd name="connsiteY6" fmla="*/ 313135 h 614946"/>
              <a:gd name="connsiteX0" fmla="*/ 70 w 643009"/>
              <a:gd name="connsiteY0" fmla="*/ 313135 h 614946"/>
              <a:gd name="connsiteX1" fmla="*/ 128658 w 643009"/>
              <a:gd name="connsiteY1" fmla="*/ 0 h 614946"/>
              <a:gd name="connsiteX2" fmla="*/ 245340 w 643009"/>
              <a:gd name="connsiteY2" fmla="*/ 100013 h 614946"/>
              <a:gd name="connsiteX3" fmla="*/ 342971 w 643009"/>
              <a:gd name="connsiteY3" fmla="*/ 130969 h 614946"/>
              <a:gd name="connsiteX4" fmla="*/ 643009 w 643009"/>
              <a:gd name="connsiteY4" fmla="*/ 372666 h 614946"/>
              <a:gd name="connsiteX5" fmla="*/ 342971 w 643009"/>
              <a:gd name="connsiteY5" fmla="*/ 614363 h 614946"/>
              <a:gd name="connsiteX6" fmla="*/ 70 w 643009"/>
              <a:gd name="connsiteY6" fmla="*/ 313135 h 614946"/>
              <a:gd name="connsiteX0" fmla="*/ 74 w 643013"/>
              <a:gd name="connsiteY0" fmla="*/ 313135 h 614946"/>
              <a:gd name="connsiteX1" fmla="*/ 128662 w 643013"/>
              <a:gd name="connsiteY1" fmla="*/ 0 h 614946"/>
              <a:gd name="connsiteX2" fmla="*/ 245344 w 643013"/>
              <a:gd name="connsiteY2" fmla="*/ 100013 h 614946"/>
              <a:gd name="connsiteX3" fmla="*/ 342975 w 643013"/>
              <a:gd name="connsiteY3" fmla="*/ 130969 h 614946"/>
              <a:gd name="connsiteX4" fmla="*/ 643013 w 643013"/>
              <a:gd name="connsiteY4" fmla="*/ 372666 h 614946"/>
              <a:gd name="connsiteX5" fmla="*/ 342975 w 643013"/>
              <a:gd name="connsiteY5" fmla="*/ 614363 h 614946"/>
              <a:gd name="connsiteX6" fmla="*/ 74 w 643013"/>
              <a:gd name="connsiteY6" fmla="*/ 313135 h 614946"/>
              <a:gd name="connsiteX0" fmla="*/ 970 w 643909"/>
              <a:gd name="connsiteY0" fmla="*/ 313135 h 614946"/>
              <a:gd name="connsiteX1" fmla="*/ 129558 w 643909"/>
              <a:gd name="connsiteY1" fmla="*/ 0 h 614946"/>
              <a:gd name="connsiteX2" fmla="*/ 246240 w 643909"/>
              <a:gd name="connsiteY2" fmla="*/ 100013 h 614946"/>
              <a:gd name="connsiteX3" fmla="*/ 343871 w 643909"/>
              <a:gd name="connsiteY3" fmla="*/ 130969 h 614946"/>
              <a:gd name="connsiteX4" fmla="*/ 643909 w 643909"/>
              <a:gd name="connsiteY4" fmla="*/ 372666 h 614946"/>
              <a:gd name="connsiteX5" fmla="*/ 343871 w 643909"/>
              <a:gd name="connsiteY5" fmla="*/ 614363 h 614946"/>
              <a:gd name="connsiteX6" fmla="*/ 970 w 643909"/>
              <a:gd name="connsiteY6" fmla="*/ 313135 h 614946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43179 w 643217"/>
              <a:gd name="connsiteY3" fmla="*/ 130969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5866 h 627677"/>
              <a:gd name="connsiteX1" fmla="*/ 128866 w 643217"/>
              <a:gd name="connsiteY1" fmla="*/ 12731 h 627677"/>
              <a:gd name="connsiteX2" fmla="*/ 245548 w 643217"/>
              <a:gd name="connsiteY2" fmla="*/ 112744 h 627677"/>
              <a:gd name="connsiteX3" fmla="*/ 362229 w 643217"/>
              <a:gd name="connsiteY3" fmla="*/ 12731 h 627677"/>
              <a:gd name="connsiteX4" fmla="*/ 643217 w 643217"/>
              <a:gd name="connsiteY4" fmla="*/ 385397 h 627677"/>
              <a:gd name="connsiteX5" fmla="*/ 343179 w 643217"/>
              <a:gd name="connsiteY5" fmla="*/ 627094 h 627677"/>
              <a:gd name="connsiteX6" fmla="*/ 278 w 643217"/>
              <a:gd name="connsiteY6" fmla="*/ 325866 h 627677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62229 w 643217"/>
              <a:gd name="connsiteY3" fmla="*/ 0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4663"/>
              <a:gd name="connsiteY0" fmla="*/ 322716 h 624376"/>
              <a:gd name="connsiteX1" fmla="*/ 128866 w 644663"/>
              <a:gd name="connsiteY1" fmla="*/ 9581 h 624376"/>
              <a:gd name="connsiteX2" fmla="*/ 245548 w 644663"/>
              <a:gd name="connsiteY2" fmla="*/ 109594 h 624376"/>
              <a:gd name="connsiteX3" fmla="*/ 352704 w 644663"/>
              <a:gd name="connsiteY3" fmla="*/ 56 h 624376"/>
              <a:gd name="connsiteX4" fmla="*/ 416998 w 644663"/>
              <a:gd name="connsiteY4" fmla="*/ 161982 h 624376"/>
              <a:gd name="connsiteX5" fmla="*/ 643217 w 644663"/>
              <a:gd name="connsiteY5" fmla="*/ 382247 h 624376"/>
              <a:gd name="connsiteX6" fmla="*/ 343179 w 644663"/>
              <a:gd name="connsiteY6" fmla="*/ 623944 h 624376"/>
              <a:gd name="connsiteX7" fmla="*/ 278 w 644663"/>
              <a:gd name="connsiteY7" fmla="*/ 322716 h 624376"/>
              <a:gd name="connsiteX0" fmla="*/ 278 w 645052"/>
              <a:gd name="connsiteY0" fmla="*/ 322791 h 624451"/>
              <a:gd name="connsiteX1" fmla="*/ 128866 w 645052"/>
              <a:gd name="connsiteY1" fmla="*/ 9656 h 624451"/>
              <a:gd name="connsiteX2" fmla="*/ 245548 w 645052"/>
              <a:gd name="connsiteY2" fmla="*/ 109669 h 624451"/>
              <a:gd name="connsiteX3" fmla="*/ 352704 w 645052"/>
              <a:gd name="connsiteY3" fmla="*/ 131 h 624451"/>
              <a:gd name="connsiteX4" fmla="*/ 462242 w 645052"/>
              <a:gd name="connsiteY4" fmla="*/ 102526 h 624451"/>
              <a:gd name="connsiteX5" fmla="*/ 643217 w 645052"/>
              <a:gd name="connsiteY5" fmla="*/ 382322 h 624451"/>
              <a:gd name="connsiteX6" fmla="*/ 343179 w 645052"/>
              <a:gd name="connsiteY6" fmla="*/ 624019 h 624451"/>
              <a:gd name="connsiteX7" fmla="*/ 278 w 645052"/>
              <a:gd name="connsiteY7" fmla="*/ 322791 h 624451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82523"/>
              <a:gd name="connsiteY0" fmla="*/ 322791 h 624075"/>
              <a:gd name="connsiteX1" fmla="*/ 128866 w 682523"/>
              <a:gd name="connsiteY1" fmla="*/ 9656 h 624075"/>
              <a:gd name="connsiteX2" fmla="*/ 245548 w 682523"/>
              <a:gd name="connsiteY2" fmla="*/ 109669 h 624075"/>
              <a:gd name="connsiteX3" fmla="*/ 352704 w 682523"/>
              <a:gd name="connsiteY3" fmla="*/ 131 h 624075"/>
              <a:gd name="connsiteX4" fmla="*/ 462242 w 682523"/>
              <a:gd name="connsiteY4" fmla="*/ 102526 h 624075"/>
              <a:gd name="connsiteX5" fmla="*/ 571779 w 682523"/>
              <a:gd name="connsiteY5" fmla="*/ 16802 h 624075"/>
              <a:gd name="connsiteX6" fmla="*/ 676555 w 682523"/>
              <a:gd name="connsiteY6" fmla="*/ 346604 h 624075"/>
              <a:gd name="connsiteX7" fmla="*/ 343179 w 682523"/>
              <a:gd name="connsiteY7" fmla="*/ 624019 h 624075"/>
              <a:gd name="connsiteX8" fmla="*/ 278 w 682523"/>
              <a:gd name="connsiteY8" fmla="*/ 322791 h 624075"/>
              <a:gd name="connsiteX0" fmla="*/ 278 w 682523"/>
              <a:gd name="connsiteY0" fmla="*/ 322791 h 624024"/>
              <a:gd name="connsiteX1" fmla="*/ 128866 w 682523"/>
              <a:gd name="connsiteY1" fmla="*/ 9656 h 624024"/>
              <a:gd name="connsiteX2" fmla="*/ 245548 w 682523"/>
              <a:gd name="connsiteY2" fmla="*/ 109669 h 624024"/>
              <a:gd name="connsiteX3" fmla="*/ 352704 w 682523"/>
              <a:gd name="connsiteY3" fmla="*/ 131 h 624024"/>
              <a:gd name="connsiteX4" fmla="*/ 462242 w 682523"/>
              <a:gd name="connsiteY4" fmla="*/ 102526 h 624024"/>
              <a:gd name="connsiteX5" fmla="*/ 571779 w 682523"/>
              <a:gd name="connsiteY5" fmla="*/ 16802 h 624024"/>
              <a:gd name="connsiteX6" fmla="*/ 676555 w 682523"/>
              <a:gd name="connsiteY6" fmla="*/ 346604 h 624024"/>
              <a:gd name="connsiteX7" fmla="*/ 343179 w 682523"/>
              <a:gd name="connsiteY7" fmla="*/ 624019 h 624024"/>
              <a:gd name="connsiteX8" fmla="*/ 278 w 682523"/>
              <a:gd name="connsiteY8" fmla="*/ 322791 h 624024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3836"/>
              <a:gd name="connsiteY0" fmla="*/ 322791 h 624097"/>
              <a:gd name="connsiteX1" fmla="*/ 128866 w 683836"/>
              <a:gd name="connsiteY1" fmla="*/ 9656 h 624097"/>
              <a:gd name="connsiteX2" fmla="*/ 245548 w 683836"/>
              <a:gd name="connsiteY2" fmla="*/ 109669 h 624097"/>
              <a:gd name="connsiteX3" fmla="*/ 352704 w 683836"/>
              <a:gd name="connsiteY3" fmla="*/ 131 h 624097"/>
              <a:gd name="connsiteX4" fmla="*/ 462242 w 683836"/>
              <a:gd name="connsiteY4" fmla="*/ 102526 h 624097"/>
              <a:gd name="connsiteX5" fmla="*/ 567017 w 683836"/>
              <a:gd name="connsiteY5" fmla="*/ 7277 h 624097"/>
              <a:gd name="connsiteX6" fmla="*/ 676555 w 683836"/>
              <a:gd name="connsiteY6" fmla="*/ 346604 h 624097"/>
              <a:gd name="connsiteX7" fmla="*/ 343179 w 683836"/>
              <a:gd name="connsiteY7" fmla="*/ 624019 h 624097"/>
              <a:gd name="connsiteX8" fmla="*/ 278 w 683836"/>
              <a:gd name="connsiteY8" fmla="*/ 322791 h 624097"/>
              <a:gd name="connsiteX0" fmla="*/ 278 w 681109"/>
              <a:gd name="connsiteY0" fmla="*/ 322791 h 624097"/>
              <a:gd name="connsiteX1" fmla="*/ 128866 w 681109"/>
              <a:gd name="connsiteY1" fmla="*/ 9656 h 624097"/>
              <a:gd name="connsiteX2" fmla="*/ 245548 w 681109"/>
              <a:gd name="connsiteY2" fmla="*/ 109669 h 624097"/>
              <a:gd name="connsiteX3" fmla="*/ 352704 w 681109"/>
              <a:gd name="connsiteY3" fmla="*/ 131 h 624097"/>
              <a:gd name="connsiteX4" fmla="*/ 462242 w 681109"/>
              <a:gd name="connsiteY4" fmla="*/ 102526 h 624097"/>
              <a:gd name="connsiteX5" fmla="*/ 567017 w 681109"/>
              <a:gd name="connsiteY5" fmla="*/ 7277 h 624097"/>
              <a:gd name="connsiteX6" fmla="*/ 676555 w 681109"/>
              <a:gd name="connsiteY6" fmla="*/ 346604 h 624097"/>
              <a:gd name="connsiteX7" fmla="*/ 343179 w 681109"/>
              <a:gd name="connsiteY7" fmla="*/ 624019 h 624097"/>
              <a:gd name="connsiteX8" fmla="*/ 278 w 681109"/>
              <a:gd name="connsiteY8" fmla="*/ 322791 h 624097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1109" h="623966">
                <a:moveTo>
                  <a:pt x="278" y="322660"/>
                </a:moveTo>
                <a:cubicBezTo>
                  <a:pt x="-4484" y="110728"/>
                  <a:pt x="52666" y="89892"/>
                  <a:pt x="128866" y="9525"/>
                </a:cubicBezTo>
                <a:cubicBezTo>
                  <a:pt x="199113" y="73223"/>
                  <a:pt x="209829" y="87710"/>
                  <a:pt x="245548" y="109538"/>
                </a:cubicBezTo>
                <a:cubicBezTo>
                  <a:pt x="295554" y="50403"/>
                  <a:pt x="295952" y="59333"/>
                  <a:pt x="352704" y="0"/>
                </a:cubicBezTo>
                <a:lnTo>
                  <a:pt x="462242" y="102395"/>
                </a:lnTo>
                <a:cubicBezTo>
                  <a:pt x="526138" y="49611"/>
                  <a:pt x="515424" y="53382"/>
                  <a:pt x="567017" y="7146"/>
                </a:cubicBezTo>
                <a:cubicBezTo>
                  <a:pt x="597179" y="53779"/>
                  <a:pt x="704336" y="122240"/>
                  <a:pt x="676555" y="346473"/>
                </a:cubicBezTo>
                <a:cubicBezTo>
                  <a:pt x="648774" y="570706"/>
                  <a:pt x="439223" y="620713"/>
                  <a:pt x="343179" y="623888"/>
                </a:cubicBezTo>
                <a:cubicBezTo>
                  <a:pt x="247135" y="627063"/>
                  <a:pt x="5040" y="534592"/>
                  <a:pt x="278" y="322660"/>
                </a:cubicBezTo>
                <a:close/>
              </a:path>
            </a:pathLst>
          </a:custGeom>
          <a:solidFill>
            <a:srgbClr val="F5A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860506" y="2968171"/>
            <a:ext cx="1074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자료구조</a:t>
            </a:r>
            <a:endParaRPr lang="en-US" altLang="ko-KR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효율</a:t>
            </a: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성</a:t>
            </a:r>
          </a:p>
        </p:txBody>
      </p:sp>
      <p:sp>
        <p:nvSpPr>
          <p:cNvPr id="6" name="타원 3"/>
          <p:cNvSpPr/>
          <p:nvPr/>
        </p:nvSpPr>
        <p:spPr>
          <a:xfrm>
            <a:off x="6489421" y="2606481"/>
            <a:ext cx="1371879" cy="1256782"/>
          </a:xfrm>
          <a:custGeom>
            <a:avLst/>
            <a:gdLst>
              <a:gd name="connsiteX0" fmla="*/ 0 w 600075"/>
              <a:gd name="connsiteY0" fmla="*/ 241697 h 483394"/>
              <a:gd name="connsiteX1" fmla="*/ 300038 w 600075"/>
              <a:gd name="connsiteY1" fmla="*/ 0 h 483394"/>
              <a:gd name="connsiteX2" fmla="*/ 600076 w 600075"/>
              <a:gd name="connsiteY2" fmla="*/ 241697 h 483394"/>
              <a:gd name="connsiteX3" fmla="*/ 300038 w 600075"/>
              <a:gd name="connsiteY3" fmla="*/ 483394 h 483394"/>
              <a:gd name="connsiteX4" fmla="*/ 0 w 600075"/>
              <a:gd name="connsiteY4" fmla="*/ 241697 h 483394"/>
              <a:gd name="connsiteX0" fmla="*/ 0 w 642939"/>
              <a:gd name="connsiteY0" fmla="*/ 183241 h 485052"/>
              <a:gd name="connsiteX1" fmla="*/ 342901 w 642939"/>
              <a:gd name="connsiteY1" fmla="*/ 1075 h 485052"/>
              <a:gd name="connsiteX2" fmla="*/ 642939 w 642939"/>
              <a:gd name="connsiteY2" fmla="*/ 242772 h 485052"/>
              <a:gd name="connsiteX3" fmla="*/ 342901 w 642939"/>
              <a:gd name="connsiteY3" fmla="*/ 484469 h 485052"/>
              <a:gd name="connsiteX4" fmla="*/ 0 w 642939"/>
              <a:gd name="connsiteY4" fmla="*/ 183241 h 485052"/>
              <a:gd name="connsiteX0" fmla="*/ 587 w 643526"/>
              <a:gd name="connsiteY0" fmla="*/ 192829 h 494640"/>
              <a:gd name="connsiteX1" fmla="*/ 343488 w 643526"/>
              <a:gd name="connsiteY1" fmla="*/ 10663 h 494640"/>
              <a:gd name="connsiteX2" fmla="*/ 643526 w 643526"/>
              <a:gd name="connsiteY2" fmla="*/ 252360 h 494640"/>
              <a:gd name="connsiteX3" fmla="*/ 343488 w 643526"/>
              <a:gd name="connsiteY3" fmla="*/ 494057 h 494640"/>
              <a:gd name="connsiteX4" fmla="*/ 587 w 643526"/>
              <a:gd name="connsiteY4" fmla="*/ 192829 h 494640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21542 h 623353"/>
              <a:gd name="connsiteX1" fmla="*/ 135719 w 650070"/>
              <a:gd name="connsiteY1" fmla="*/ 8407 h 623353"/>
              <a:gd name="connsiteX2" fmla="*/ 240494 w 650070"/>
              <a:gd name="connsiteY2" fmla="*/ 110801 h 623353"/>
              <a:gd name="connsiteX3" fmla="*/ 350032 w 650070"/>
              <a:gd name="connsiteY3" fmla="*/ 139376 h 623353"/>
              <a:gd name="connsiteX4" fmla="*/ 650070 w 650070"/>
              <a:gd name="connsiteY4" fmla="*/ 381073 h 623353"/>
              <a:gd name="connsiteX5" fmla="*/ 350032 w 650070"/>
              <a:gd name="connsiteY5" fmla="*/ 622770 h 623353"/>
              <a:gd name="connsiteX6" fmla="*/ 7131 w 650070"/>
              <a:gd name="connsiteY6" fmla="*/ 321542 h 623353"/>
              <a:gd name="connsiteX0" fmla="*/ 7131 w 650070"/>
              <a:gd name="connsiteY0" fmla="*/ 319459 h 621270"/>
              <a:gd name="connsiteX1" fmla="*/ 135719 w 650070"/>
              <a:gd name="connsiteY1" fmla="*/ 6324 h 621270"/>
              <a:gd name="connsiteX2" fmla="*/ 214301 w 650070"/>
              <a:gd name="connsiteY2" fmla="*/ 158724 h 621270"/>
              <a:gd name="connsiteX3" fmla="*/ 350032 w 650070"/>
              <a:gd name="connsiteY3" fmla="*/ 137293 h 621270"/>
              <a:gd name="connsiteX4" fmla="*/ 650070 w 650070"/>
              <a:gd name="connsiteY4" fmla="*/ 378990 h 621270"/>
              <a:gd name="connsiteX5" fmla="*/ 350032 w 650070"/>
              <a:gd name="connsiteY5" fmla="*/ 620687 h 621270"/>
              <a:gd name="connsiteX6" fmla="*/ 7131 w 650070"/>
              <a:gd name="connsiteY6" fmla="*/ 319459 h 621270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252401 w 650070"/>
              <a:gd name="connsiteY2" fmla="*/ 100013 h 614946"/>
              <a:gd name="connsiteX3" fmla="*/ 350032 w 650070"/>
              <a:gd name="connsiteY3" fmla="*/ 130969 h 614946"/>
              <a:gd name="connsiteX4" fmla="*/ 650070 w 650070"/>
              <a:gd name="connsiteY4" fmla="*/ 372666 h 614946"/>
              <a:gd name="connsiteX5" fmla="*/ 350032 w 650070"/>
              <a:gd name="connsiteY5" fmla="*/ 614363 h 614946"/>
              <a:gd name="connsiteX6" fmla="*/ 7131 w 650070"/>
              <a:gd name="connsiteY6" fmla="*/ 313135 h 614946"/>
              <a:gd name="connsiteX0" fmla="*/ 8833 w 651772"/>
              <a:gd name="connsiteY0" fmla="*/ 313135 h 614946"/>
              <a:gd name="connsiteX1" fmla="*/ 137421 w 651772"/>
              <a:gd name="connsiteY1" fmla="*/ 0 h 614946"/>
              <a:gd name="connsiteX2" fmla="*/ 254103 w 651772"/>
              <a:gd name="connsiteY2" fmla="*/ 100013 h 614946"/>
              <a:gd name="connsiteX3" fmla="*/ 351734 w 651772"/>
              <a:gd name="connsiteY3" fmla="*/ 130969 h 614946"/>
              <a:gd name="connsiteX4" fmla="*/ 651772 w 651772"/>
              <a:gd name="connsiteY4" fmla="*/ 372666 h 614946"/>
              <a:gd name="connsiteX5" fmla="*/ 351734 w 651772"/>
              <a:gd name="connsiteY5" fmla="*/ 614363 h 614946"/>
              <a:gd name="connsiteX6" fmla="*/ 8833 w 651772"/>
              <a:gd name="connsiteY6" fmla="*/ 313135 h 614946"/>
              <a:gd name="connsiteX0" fmla="*/ 8193 w 651132"/>
              <a:gd name="connsiteY0" fmla="*/ 313135 h 614946"/>
              <a:gd name="connsiteX1" fmla="*/ 136781 w 651132"/>
              <a:gd name="connsiteY1" fmla="*/ 0 h 614946"/>
              <a:gd name="connsiteX2" fmla="*/ 253463 w 651132"/>
              <a:gd name="connsiteY2" fmla="*/ 100013 h 614946"/>
              <a:gd name="connsiteX3" fmla="*/ 351094 w 651132"/>
              <a:gd name="connsiteY3" fmla="*/ 130969 h 614946"/>
              <a:gd name="connsiteX4" fmla="*/ 651132 w 651132"/>
              <a:gd name="connsiteY4" fmla="*/ 372666 h 614946"/>
              <a:gd name="connsiteX5" fmla="*/ 351094 w 651132"/>
              <a:gd name="connsiteY5" fmla="*/ 614363 h 614946"/>
              <a:gd name="connsiteX6" fmla="*/ 8193 w 651132"/>
              <a:gd name="connsiteY6" fmla="*/ 313135 h 614946"/>
              <a:gd name="connsiteX0" fmla="*/ 155 w 643094"/>
              <a:gd name="connsiteY0" fmla="*/ 313135 h 614946"/>
              <a:gd name="connsiteX1" fmla="*/ 128743 w 643094"/>
              <a:gd name="connsiteY1" fmla="*/ 0 h 614946"/>
              <a:gd name="connsiteX2" fmla="*/ 245425 w 643094"/>
              <a:gd name="connsiteY2" fmla="*/ 100013 h 614946"/>
              <a:gd name="connsiteX3" fmla="*/ 343056 w 643094"/>
              <a:gd name="connsiteY3" fmla="*/ 130969 h 614946"/>
              <a:gd name="connsiteX4" fmla="*/ 643094 w 643094"/>
              <a:gd name="connsiteY4" fmla="*/ 372666 h 614946"/>
              <a:gd name="connsiteX5" fmla="*/ 343056 w 643094"/>
              <a:gd name="connsiteY5" fmla="*/ 614363 h 614946"/>
              <a:gd name="connsiteX6" fmla="*/ 155 w 643094"/>
              <a:gd name="connsiteY6" fmla="*/ 313135 h 614946"/>
              <a:gd name="connsiteX0" fmla="*/ 582 w 643521"/>
              <a:gd name="connsiteY0" fmla="*/ 313135 h 614946"/>
              <a:gd name="connsiteX1" fmla="*/ 129170 w 643521"/>
              <a:gd name="connsiteY1" fmla="*/ 0 h 614946"/>
              <a:gd name="connsiteX2" fmla="*/ 245852 w 643521"/>
              <a:gd name="connsiteY2" fmla="*/ 100013 h 614946"/>
              <a:gd name="connsiteX3" fmla="*/ 343483 w 643521"/>
              <a:gd name="connsiteY3" fmla="*/ 130969 h 614946"/>
              <a:gd name="connsiteX4" fmla="*/ 643521 w 643521"/>
              <a:gd name="connsiteY4" fmla="*/ 372666 h 614946"/>
              <a:gd name="connsiteX5" fmla="*/ 343483 w 643521"/>
              <a:gd name="connsiteY5" fmla="*/ 614363 h 614946"/>
              <a:gd name="connsiteX6" fmla="*/ 582 w 643521"/>
              <a:gd name="connsiteY6" fmla="*/ 313135 h 614946"/>
              <a:gd name="connsiteX0" fmla="*/ 70 w 643009"/>
              <a:gd name="connsiteY0" fmla="*/ 313135 h 614946"/>
              <a:gd name="connsiteX1" fmla="*/ 128658 w 643009"/>
              <a:gd name="connsiteY1" fmla="*/ 0 h 614946"/>
              <a:gd name="connsiteX2" fmla="*/ 245340 w 643009"/>
              <a:gd name="connsiteY2" fmla="*/ 100013 h 614946"/>
              <a:gd name="connsiteX3" fmla="*/ 342971 w 643009"/>
              <a:gd name="connsiteY3" fmla="*/ 130969 h 614946"/>
              <a:gd name="connsiteX4" fmla="*/ 643009 w 643009"/>
              <a:gd name="connsiteY4" fmla="*/ 372666 h 614946"/>
              <a:gd name="connsiteX5" fmla="*/ 342971 w 643009"/>
              <a:gd name="connsiteY5" fmla="*/ 614363 h 614946"/>
              <a:gd name="connsiteX6" fmla="*/ 70 w 643009"/>
              <a:gd name="connsiteY6" fmla="*/ 313135 h 614946"/>
              <a:gd name="connsiteX0" fmla="*/ 74 w 643013"/>
              <a:gd name="connsiteY0" fmla="*/ 313135 h 614946"/>
              <a:gd name="connsiteX1" fmla="*/ 128662 w 643013"/>
              <a:gd name="connsiteY1" fmla="*/ 0 h 614946"/>
              <a:gd name="connsiteX2" fmla="*/ 245344 w 643013"/>
              <a:gd name="connsiteY2" fmla="*/ 100013 h 614946"/>
              <a:gd name="connsiteX3" fmla="*/ 342975 w 643013"/>
              <a:gd name="connsiteY3" fmla="*/ 130969 h 614946"/>
              <a:gd name="connsiteX4" fmla="*/ 643013 w 643013"/>
              <a:gd name="connsiteY4" fmla="*/ 372666 h 614946"/>
              <a:gd name="connsiteX5" fmla="*/ 342975 w 643013"/>
              <a:gd name="connsiteY5" fmla="*/ 614363 h 614946"/>
              <a:gd name="connsiteX6" fmla="*/ 74 w 643013"/>
              <a:gd name="connsiteY6" fmla="*/ 313135 h 614946"/>
              <a:gd name="connsiteX0" fmla="*/ 970 w 643909"/>
              <a:gd name="connsiteY0" fmla="*/ 313135 h 614946"/>
              <a:gd name="connsiteX1" fmla="*/ 129558 w 643909"/>
              <a:gd name="connsiteY1" fmla="*/ 0 h 614946"/>
              <a:gd name="connsiteX2" fmla="*/ 246240 w 643909"/>
              <a:gd name="connsiteY2" fmla="*/ 100013 h 614946"/>
              <a:gd name="connsiteX3" fmla="*/ 343871 w 643909"/>
              <a:gd name="connsiteY3" fmla="*/ 130969 h 614946"/>
              <a:gd name="connsiteX4" fmla="*/ 643909 w 643909"/>
              <a:gd name="connsiteY4" fmla="*/ 372666 h 614946"/>
              <a:gd name="connsiteX5" fmla="*/ 343871 w 643909"/>
              <a:gd name="connsiteY5" fmla="*/ 614363 h 614946"/>
              <a:gd name="connsiteX6" fmla="*/ 970 w 643909"/>
              <a:gd name="connsiteY6" fmla="*/ 313135 h 614946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43179 w 643217"/>
              <a:gd name="connsiteY3" fmla="*/ 130969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5866 h 627677"/>
              <a:gd name="connsiteX1" fmla="*/ 128866 w 643217"/>
              <a:gd name="connsiteY1" fmla="*/ 12731 h 627677"/>
              <a:gd name="connsiteX2" fmla="*/ 245548 w 643217"/>
              <a:gd name="connsiteY2" fmla="*/ 112744 h 627677"/>
              <a:gd name="connsiteX3" fmla="*/ 362229 w 643217"/>
              <a:gd name="connsiteY3" fmla="*/ 12731 h 627677"/>
              <a:gd name="connsiteX4" fmla="*/ 643217 w 643217"/>
              <a:gd name="connsiteY4" fmla="*/ 385397 h 627677"/>
              <a:gd name="connsiteX5" fmla="*/ 343179 w 643217"/>
              <a:gd name="connsiteY5" fmla="*/ 627094 h 627677"/>
              <a:gd name="connsiteX6" fmla="*/ 278 w 643217"/>
              <a:gd name="connsiteY6" fmla="*/ 325866 h 627677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62229 w 643217"/>
              <a:gd name="connsiteY3" fmla="*/ 0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4663"/>
              <a:gd name="connsiteY0" fmla="*/ 322716 h 624376"/>
              <a:gd name="connsiteX1" fmla="*/ 128866 w 644663"/>
              <a:gd name="connsiteY1" fmla="*/ 9581 h 624376"/>
              <a:gd name="connsiteX2" fmla="*/ 245548 w 644663"/>
              <a:gd name="connsiteY2" fmla="*/ 109594 h 624376"/>
              <a:gd name="connsiteX3" fmla="*/ 352704 w 644663"/>
              <a:gd name="connsiteY3" fmla="*/ 56 h 624376"/>
              <a:gd name="connsiteX4" fmla="*/ 416998 w 644663"/>
              <a:gd name="connsiteY4" fmla="*/ 161982 h 624376"/>
              <a:gd name="connsiteX5" fmla="*/ 643217 w 644663"/>
              <a:gd name="connsiteY5" fmla="*/ 382247 h 624376"/>
              <a:gd name="connsiteX6" fmla="*/ 343179 w 644663"/>
              <a:gd name="connsiteY6" fmla="*/ 623944 h 624376"/>
              <a:gd name="connsiteX7" fmla="*/ 278 w 644663"/>
              <a:gd name="connsiteY7" fmla="*/ 322716 h 624376"/>
              <a:gd name="connsiteX0" fmla="*/ 278 w 645052"/>
              <a:gd name="connsiteY0" fmla="*/ 322791 h 624451"/>
              <a:gd name="connsiteX1" fmla="*/ 128866 w 645052"/>
              <a:gd name="connsiteY1" fmla="*/ 9656 h 624451"/>
              <a:gd name="connsiteX2" fmla="*/ 245548 w 645052"/>
              <a:gd name="connsiteY2" fmla="*/ 109669 h 624451"/>
              <a:gd name="connsiteX3" fmla="*/ 352704 w 645052"/>
              <a:gd name="connsiteY3" fmla="*/ 131 h 624451"/>
              <a:gd name="connsiteX4" fmla="*/ 462242 w 645052"/>
              <a:gd name="connsiteY4" fmla="*/ 102526 h 624451"/>
              <a:gd name="connsiteX5" fmla="*/ 643217 w 645052"/>
              <a:gd name="connsiteY5" fmla="*/ 382322 h 624451"/>
              <a:gd name="connsiteX6" fmla="*/ 343179 w 645052"/>
              <a:gd name="connsiteY6" fmla="*/ 624019 h 624451"/>
              <a:gd name="connsiteX7" fmla="*/ 278 w 645052"/>
              <a:gd name="connsiteY7" fmla="*/ 322791 h 624451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82523"/>
              <a:gd name="connsiteY0" fmla="*/ 322791 h 624075"/>
              <a:gd name="connsiteX1" fmla="*/ 128866 w 682523"/>
              <a:gd name="connsiteY1" fmla="*/ 9656 h 624075"/>
              <a:gd name="connsiteX2" fmla="*/ 245548 w 682523"/>
              <a:gd name="connsiteY2" fmla="*/ 109669 h 624075"/>
              <a:gd name="connsiteX3" fmla="*/ 352704 w 682523"/>
              <a:gd name="connsiteY3" fmla="*/ 131 h 624075"/>
              <a:gd name="connsiteX4" fmla="*/ 462242 w 682523"/>
              <a:gd name="connsiteY4" fmla="*/ 102526 h 624075"/>
              <a:gd name="connsiteX5" fmla="*/ 571779 w 682523"/>
              <a:gd name="connsiteY5" fmla="*/ 16802 h 624075"/>
              <a:gd name="connsiteX6" fmla="*/ 676555 w 682523"/>
              <a:gd name="connsiteY6" fmla="*/ 346604 h 624075"/>
              <a:gd name="connsiteX7" fmla="*/ 343179 w 682523"/>
              <a:gd name="connsiteY7" fmla="*/ 624019 h 624075"/>
              <a:gd name="connsiteX8" fmla="*/ 278 w 682523"/>
              <a:gd name="connsiteY8" fmla="*/ 322791 h 624075"/>
              <a:gd name="connsiteX0" fmla="*/ 278 w 682523"/>
              <a:gd name="connsiteY0" fmla="*/ 322791 h 624024"/>
              <a:gd name="connsiteX1" fmla="*/ 128866 w 682523"/>
              <a:gd name="connsiteY1" fmla="*/ 9656 h 624024"/>
              <a:gd name="connsiteX2" fmla="*/ 245548 w 682523"/>
              <a:gd name="connsiteY2" fmla="*/ 109669 h 624024"/>
              <a:gd name="connsiteX3" fmla="*/ 352704 w 682523"/>
              <a:gd name="connsiteY3" fmla="*/ 131 h 624024"/>
              <a:gd name="connsiteX4" fmla="*/ 462242 w 682523"/>
              <a:gd name="connsiteY4" fmla="*/ 102526 h 624024"/>
              <a:gd name="connsiteX5" fmla="*/ 571779 w 682523"/>
              <a:gd name="connsiteY5" fmla="*/ 16802 h 624024"/>
              <a:gd name="connsiteX6" fmla="*/ 676555 w 682523"/>
              <a:gd name="connsiteY6" fmla="*/ 346604 h 624024"/>
              <a:gd name="connsiteX7" fmla="*/ 343179 w 682523"/>
              <a:gd name="connsiteY7" fmla="*/ 624019 h 624024"/>
              <a:gd name="connsiteX8" fmla="*/ 278 w 682523"/>
              <a:gd name="connsiteY8" fmla="*/ 322791 h 624024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3836"/>
              <a:gd name="connsiteY0" fmla="*/ 322791 h 624097"/>
              <a:gd name="connsiteX1" fmla="*/ 128866 w 683836"/>
              <a:gd name="connsiteY1" fmla="*/ 9656 h 624097"/>
              <a:gd name="connsiteX2" fmla="*/ 245548 w 683836"/>
              <a:gd name="connsiteY2" fmla="*/ 109669 h 624097"/>
              <a:gd name="connsiteX3" fmla="*/ 352704 w 683836"/>
              <a:gd name="connsiteY3" fmla="*/ 131 h 624097"/>
              <a:gd name="connsiteX4" fmla="*/ 462242 w 683836"/>
              <a:gd name="connsiteY4" fmla="*/ 102526 h 624097"/>
              <a:gd name="connsiteX5" fmla="*/ 567017 w 683836"/>
              <a:gd name="connsiteY5" fmla="*/ 7277 h 624097"/>
              <a:gd name="connsiteX6" fmla="*/ 676555 w 683836"/>
              <a:gd name="connsiteY6" fmla="*/ 346604 h 624097"/>
              <a:gd name="connsiteX7" fmla="*/ 343179 w 683836"/>
              <a:gd name="connsiteY7" fmla="*/ 624019 h 624097"/>
              <a:gd name="connsiteX8" fmla="*/ 278 w 683836"/>
              <a:gd name="connsiteY8" fmla="*/ 322791 h 624097"/>
              <a:gd name="connsiteX0" fmla="*/ 278 w 681109"/>
              <a:gd name="connsiteY0" fmla="*/ 322791 h 624097"/>
              <a:gd name="connsiteX1" fmla="*/ 128866 w 681109"/>
              <a:gd name="connsiteY1" fmla="*/ 9656 h 624097"/>
              <a:gd name="connsiteX2" fmla="*/ 245548 w 681109"/>
              <a:gd name="connsiteY2" fmla="*/ 109669 h 624097"/>
              <a:gd name="connsiteX3" fmla="*/ 352704 w 681109"/>
              <a:gd name="connsiteY3" fmla="*/ 131 h 624097"/>
              <a:gd name="connsiteX4" fmla="*/ 462242 w 681109"/>
              <a:gd name="connsiteY4" fmla="*/ 102526 h 624097"/>
              <a:gd name="connsiteX5" fmla="*/ 567017 w 681109"/>
              <a:gd name="connsiteY5" fmla="*/ 7277 h 624097"/>
              <a:gd name="connsiteX6" fmla="*/ 676555 w 681109"/>
              <a:gd name="connsiteY6" fmla="*/ 346604 h 624097"/>
              <a:gd name="connsiteX7" fmla="*/ 343179 w 681109"/>
              <a:gd name="connsiteY7" fmla="*/ 624019 h 624097"/>
              <a:gd name="connsiteX8" fmla="*/ 278 w 681109"/>
              <a:gd name="connsiteY8" fmla="*/ 322791 h 624097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1109" h="623966">
                <a:moveTo>
                  <a:pt x="278" y="322660"/>
                </a:moveTo>
                <a:cubicBezTo>
                  <a:pt x="-4484" y="110728"/>
                  <a:pt x="52666" y="89892"/>
                  <a:pt x="128866" y="9525"/>
                </a:cubicBezTo>
                <a:cubicBezTo>
                  <a:pt x="199113" y="73223"/>
                  <a:pt x="209829" y="87710"/>
                  <a:pt x="245548" y="109538"/>
                </a:cubicBezTo>
                <a:cubicBezTo>
                  <a:pt x="295554" y="50403"/>
                  <a:pt x="295952" y="59333"/>
                  <a:pt x="352704" y="0"/>
                </a:cubicBezTo>
                <a:lnTo>
                  <a:pt x="462242" y="102395"/>
                </a:lnTo>
                <a:cubicBezTo>
                  <a:pt x="526138" y="49611"/>
                  <a:pt x="515424" y="53382"/>
                  <a:pt x="567017" y="7146"/>
                </a:cubicBezTo>
                <a:cubicBezTo>
                  <a:pt x="597179" y="53779"/>
                  <a:pt x="704336" y="122240"/>
                  <a:pt x="676555" y="346473"/>
                </a:cubicBezTo>
                <a:cubicBezTo>
                  <a:pt x="648774" y="570706"/>
                  <a:pt x="439223" y="620713"/>
                  <a:pt x="343179" y="623888"/>
                </a:cubicBezTo>
                <a:cubicBezTo>
                  <a:pt x="247135" y="627063"/>
                  <a:pt x="5040" y="534592"/>
                  <a:pt x="278" y="32266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3"/>
          <p:cNvSpPr/>
          <p:nvPr/>
        </p:nvSpPr>
        <p:spPr>
          <a:xfrm>
            <a:off x="8267074" y="2606481"/>
            <a:ext cx="1371879" cy="1256782"/>
          </a:xfrm>
          <a:custGeom>
            <a:avLst/>
            <a:gdLst>
              <a:gd name="connsiteX0" fmla="*/ 0 w 600075"/>
              <a:gd name="connsiteY0" fmla="*/ 241697 h 483394"/>
              <a:gd name="connsiteX1" fmla="*/ 300038 w 600075"/>
              <a:gd name="connsiteY1" fmla="*/ 0 h 483394"/>
              <a:gd name="connsiteX2" fmla="*/ 600076 w 600075"/>
              <a:gd name="connsiteY2" fmla="*/ 241697 h 483394"/>
              <a:gd name="connsiteX3" fmla="*/ 300038 w 600075"/>
              <a:gd name="connsiteY3" fmla="*/ 483394 h 483394"/>
              <a:gd name="connsiteX4" fmla="*/ 0 w 600075"/>
              <a:gd name="connsiteY4" fmla="*/ 241697 h 483394"/>
              <a:gd name="connsiteX0" fmla="*/ 0 w 642939"/>
              <a:gd name="connsiteY0" fmla="*/ 183241 h 485052"/>
              <a:gd name="connsiteX1" fmla="*/ 342901 w 642939"/>
              <a:gd name="connsiteY1" fmla="*/ 1075 h 485052"/>
              <a:gd name="connsiteX2" fmla="*/ 642939 w 642939"/>
              <a:gd name="connsiteY2" fmla="*/ 242772 h 485052"/>
              <a:gd name="connsiteX3" fmla="*/ 342901 w 642939"/>
              <a:gd name="connsiteY3" fmla="*/ 484469 h 485052"/>
              <a:gd name="connsiteX4" fmla="*/ 0 w 642939"/>
              <a:gd name="connsiteY4" fmla="*/ 183241 h 485052"/>
              <a:gd name="connsiteX0" fmla="*/ 587 w 643526"/>
              <a:gd name="connsiteY0" fmla="*/ 192829 h 494640"/>
              <a:gd name="connsiteX1" fmla="*/ 343488 w 643526"/>
              <a:gd name="connsiteY1" fmla="*/ 10663 h 494640"/>
              <a:gd name="connsiteX2" fmla="*/ 643526 w 643526"/>
              <a:gd name="connsiteY2" fmla="*/ 252360 h 494640"/>
              <a:gd name="connsiteX3" fmla="*/ 343488 w 643526"/>
              <a:gd name="connsiteY3" fmla="*/ 494057 h 494640"/>
              <a:gd name="connsiteX4" fmla="*/ 587 w 643526"/>
              <a:gd name="connsiteY4" fmla="*/ 192829 h 494640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21542 h 623353"/>
              <a:gd name="connsiteX1" fmla="*/ 135719 w 650070"/>
              <a:gd name="connsiteY1" fmla="*/ 8407 h 623353"/>
              <a:gd name="connsiteX2" fmla="*/ 240494 w 650070"/>
              <a:gd name="connsiteY2" fmla="*/ 110801 h 623353"/>
              <a:gd name="connsiteX3" fmla="*/ 350032 w 650070"/>
              <a:gd name="connsiteY3" fmla="*/ 139376 h 623353"/>
              <a:gd name="connsiteX4" fmla="*/ 650070 w 650070"/>
              <a:gd name="connsiteY4" fmla="*/ 381073 h 623353"/>
              <a:gd name="connsiteX5" fmla="*/ 350032 w 650070"/>
              <a:gd name="connsiteY5" fmla="*/ 622770 h 623353"/>
              <a:gd name="connsiteX6" fmla="*/ 7131 w 650070"/>
              <a:gd name="connsiteY6" fmla="*/ 321542 h 623353"/>
              <a:gd name="connsiteX0" fmla="*/ 7131 w 650070"/>
              <a:gd name="connsiteY0" fmla="*/ 319459 h 621270"/>
              <a:gd name="connsiteX1" fmla="*/ 135719 w 650070"/>
              <a:gd name="connsiteY1" fmla="*/ 6324 h 621270"/>
              <a:gd name="connsiteX2" fmla="*/ 214301 w 650070"/>
              <a:gd name="connsiteY2" fmla="*/ 158724 h 621270"/>
              <a:gd name="connsiteX3" fmla="*/ 350032 w 650070"/>
              <a:gd name="connsiteY3" fmla="*/ 137293 h 621270"/>
              <a:gd name="connsiteX4" fmla="*/ 650070 w 650070"/>
              <a:gd name="connsiteY4" fmla="*/ 378990 h 621270"/>
              <a:gd name="connsiteX5" fmla="*/ 350032 w 650070"/>
              <a:gd name="connsiteY5" fmla="*/ 620687 h 621270"/>
              <a:gd name="connsiteX6" fmla="*/ 7131 w 650070"/>
              <a:gd name="connsiteY6" fmla="*/ 319459 h 621270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252401 w 650070"/>
              <a:gd name="connsiteY2" fmla="*/ 100013 h 614946"/>
              <a:gd name="connsiteX3" fmla="*/ 350032 w 650070"/>
              <a:gd name="connsiteY3" fmla="*/ 130969 h 614946"/>
              <a:gd name="connsiteX4" fmla="*/ 650070 w 650070"/>
              <a:gd name="connsiteY4" fmla="*/ 372666 h 614946"/>
              <a:gd name="connsiteX5" fmla="*/ 350032 w 650070"/>
              <a:gd name="connsiteY5" fmla="*/ 614363 h 614946"/>
              <a:gd name="connsiteX6" fmla="*/ 7131 w 650070"/>
              <a:gd name="connsiteY6" fmla="*/ 313135 h 614946"/>
              <a:gd name="connsiteX0" fmla="*/ 8833 w 651772"/>
              <a:gd name="connsiteY0" fmla="*/ 313135 h 614946"/>
              <a:gd name="connsiteX1" fmla="*/ 137421 w 651772"/>
              <a:gd name="connsiteY1" fmla="*/ 0 h 614946"/>
              <a:gd name="connsiteX2" fmla="*/ 254103 w 651772"/>
              <a:gd name="connsiteY2" fmla="*/ 100013 h 614946"/>
              <a:gd name="connsiteX3" fmla="*/ 351734 w 651772"/>
              <a:gd name="connsiteY3" fmla="*/ 130969 h 614946"/>
              <a:gd name="connsiteX4" fmla="*/ 651772 w 651772"/>
              <a:gd name="connsiteY4" fmla="*/ 372666 h 614946"/>
              <a:gd name="connsiteX5" fmla="*/ 351734 w 651772"/>
              <a:gd name="connsiteY5" fmla="*/ 614363 h 614946"/>
              <a:gd name="connsiteX6" fmla="*/ 8833 w 651772"/>
              <a:gd name="connsiteY6" fmla="*/ 313135 h 614946"/>
              <a:gd name="connsiteX0" fmla="*/ 8193 w 651132"/>
              <a:gd name="connsiteY0" fmla="*/ 313135 h 614946"/>
              <a:gd name="connsiteX1" fmla="*/ 136781 w 651132"/>
              <a:gd name="connsiteY1" fmla="*/ 0 h 614946"/>
              <a:gd name="connsiteX2" fmla="*/ 253463 w 651132"/>
              <a:gd name="connsiteY2" fmla="*/ 100013 h 614946"/>
              <a:gd name="connsiteX3" fmla="*/ 351094 w 651132"/>
              <a:gd name="connsiteY3" fmla="*/ 130969 h 614946"/>
              <a:gd name="connsiteX4" fmla="*/ 651132 w 651132"/>
              <a:gd name="connsiteY4" fmla="*/ 372666 h 614946"/>
              <a:gd name="connsiteX5" fmla="*/ 351094 w 651132"/>
              <a:gd name="connsiteY5" fmla="*/ 614363 h 614946"/>
              <a:gd name="connsiteX6" fmla="*/ 8193 w 651132"/>
              <a:gd name="connsiteY6" fmla="*/ 313135 h 614946"/>
              <a:gd name="connsiteX0" fmla="*/ 155 w 643094"/>
              <a:gd name="connsiteY0" fmla="*/ 313135 h 614946"/>
              <a:gd name="connsiteX1" fmla="*/ 128743 w 643094"/>
              <a:gd name="connsiteY1" fmla="*/ 0 h 614946"/>
              <a:gd name="connsiteX2" fmla="*/ 245425 w 643094"/>
              <a:gd name="connsiteY2" fmla="*/ 100013 h 614946"/>
              <a:gd name="connsiteX3" fmla="*/ 343056 w 643094"/>
              <a:gd name="connsiteY3" fmla="*/ 130969 h 614946"/>
              <a:gd name="connsiteX4" fmla="*/ 643094 w 643094"/>
              <a:gd name="connsiteY4" fmla="*/ 372666 h 614946"/>
              <a:gd name="connsiteX5" fmla="*/ 343056 w 643094"/>
              <a:gd name="connsiteY5" fmla="*/ 614363 h 614946"/>
              <a:gd name="connsiteX6" fmla="*/ 155 w 643094"/>
              <a:gd name="connsiteY6" fmla="*/ 313135 h 614946"/>
              <a:gd name="connsiteX0" fmla="*/ 582 w 643521"/>
              <a:gd name="connsiteY0" fmla="*/ 313135 h 614946"/>
              <a:gd name="connsiteX1" fmla="*/ 129170 w 643521"/>
              <a:gd name="connsiteY1" fmla="*/ 0 h 614946"/>
              <a:gd name="connsiteX2" fmla="*/ 245852 w 643521"/>
              <a:gd name="connsiteY2" fmla="*/ 100013 h 614946"/>
              <a:gd name="connsiteX3" fmla="*/ 343483 w 643521"/>
              <a:gd name="connsiteY3" fmla="*/ 130969 h 614946"/>
              <a:gd name="connsiteX4" fmla="*/ 643521 w 643521"/>
              <a:gd name="connsiteY4" fmla="*/ 372666 h 614946"/>
              <a:gd name="connsiteX5" fmla="*/ 343483 w 643521"/>
              <a:gd name="connsiteY5" fmla="*/ 614363 h 614946"/>
              <a:gd name="connsiteX6" fmla="*/ 582 w 643521"/>
              <a:gd name="connsiteY6" fmla="*/ 313135 h 614946"/>
              <a:gd name="connsiteX0" fmla="*/ 70 w 643009"/>
              <a:gd name="connsiteY0" fmla="*/ 313135 h 614946"/>
              <a:gd name="connsiteX1" fmla="*/ 128658 w 643009"/>
              <a:gd name="connsiteY1" fmla="*/ 0 h 614946"/>
              <a:gd name="connsiteX2" fmla="*/ 245340 w 643009"/>
              <a:gd name="connsiteY2" fmla="*/ 100013 h 614946"/>
              <a:gd name="connsiteX3" fmla="*/ 342971 w 643009"/>
              <a:gd name="connsiteY3" fmla="*/ 130969 h 614946"/>
              <a:gd name="connsiteX4" fmla="*/ 643009 w 643009"/>
              <a:gd name="connsiteY4" fmla="*/ 372666 h 614946"/>
              <a:gd name="connsiteX5" fmla="*/ 342971 w 643009"/>
              <a:gd name="connsiteY5" fmla="*/ 614363 h 614946"/>
              <a:gd name="connsiteX6" fmla="*/ 70 w 643009"/>
              <a:gd name="connsiteY6" fmla="*/ 313135 h 614946"/>
              <a:gd name="connsiteX0" fmla="*/ 74 w 643013"/>
              <a:gd name="connsiteY0" fmla="*/ 313135 h 614946"/>
              <a:gd name="connsiteX1" fmla="*/ 128662 w 643013"/>
              <a:gd name="connsiteY1" fmla="*/ 0 h 614946"/>
              <a:gd name="connsiteX2" fmla="*/ 245344 w 643013"/>
              <a:gd name="connsiteY2" fmla="*/ 100013 h 614946"/>
              <a:gd name="connsiteX3" fmla="*/ 342975 w 643013"/>
              <a:gd name="connsiteY3" fmla="*/ 130969 h 614946"/>
              <a:gd name="connsiteX4" fmla="*/ 643013 w 643013"/>
              <a:gd name="connsiteY4" fmla="*/ 372666 h 614946"/>
              <a:gd name="connsiteX5" fmla="*/ 342975 w 643013"/>
              <a:gd name="connsiteY5" fmla="*/ 614363 h 614946"/>
              <a:gd name="connsiteX6" fmla="*/ 74 w 643013"/>
              <a:gd name="connsiteY6" fmla="*/ 313135 h 614946"/>
              <a:gd name="connsiteX0" fmla="*/ 970 w 643909"/>
              <a:gd name="connsiteY0" fmla="*/ 313135 h 614946"/>
              <a:gd name="connsiteX1" fmla="*/ 129558 w 643909"/>
              <a:gd name="connsiteY1" fmla="*/ 0 h 614946"/>
              <a:gd name="connsiteX2" fmla="*/ 246240 w 643909"/>
              <a:gd name="connsiteY2" fmla="*/ 100013 h 614946"/>
              <a:gd name="connsiteX3" fmla="*/ 343871 w 643909"/>
              <a:gd name="connsiteY3" fmla="*/ 130969 h 614946"/>
              <a:gd name="connsiteX4" fmla="*/ 643909 w 643909"/>
              <a:gd name="connsiteY4" fmla="*/ 372666 h 614946"/>
              <a:gd name="connsiteX5" fmla="*/ 343871 w 643909"/>
              <a:gd name="connsiteY5" fmla="*/ 614363 h 614946"/>
              <a:gd name="connsiteX6" fmla="*/ 970 w 643909"/>
              <a:gd name="connsiteY6" fmla="*/ 313135 h 614946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43179 w 643217"/>
              <a:gd name="connsiteY3" fmla="*/ 130969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5866 h 627677"/>
              <a:gd name="connsiteX1" fmla="*/ 128866 w 643217"/>
              <a:gd name="connsiteY1" fmla="*/ 12731 h 627677"/>
              <a:gd name="connsiteX2" fmla="*/ 245548 w 643217"/>
              <a:gd name="connsiteY2" fmla="*/ 112744 h 627677"/>
              <a:gd name="connsiteX3" fmla="*/ 362229 w 643217"/>
              <a:gd name="connsiteY3" fmla="*/ 12731 h 627677"/>
              <a:gd name="connsiteX4" fmla="*/ 643217 w 643217"/>
              <a:gd name="connsiteY4" fmla="*/ 385397 h 627677"/>
              <a:gd name="connsiteX5" fmla="*/ 343179 w 643217"/>
              <a:gd name="connsiteY5" fmla="*/ 627094 h 627677"/>
              <a:gd name="connsiteX6" fmla="*/ 278 w 643217"/>
              <a:gd name="connsiteY6" fmla="*/ 325866 h 627677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62229 w 643217"/>
              <a:gd name="connsiteY3" fmla="*/ 0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4663"/>
              <a:gd name="connsiteY0" fmla="*/ 322716 h 624376"/>
              <a:gd name="connsiteX1" fmla="*/ 128866 w 644663"/>
              <a:gd name="connsiteY1" fmla="*/ 9581 h 624376"/>
              <a:gd name="connsiteX2" fmla="*/ 245548 w 644663"/>
              <a:gd name="connsiteY2" fmla="*/ 109594 h 624376"/>
              <a:gd name="connsiteX3" fmla="*/ 352704 w 644663"/>
              <a:gd name="connsiteY3" fmla="*/ 56 h 624376"/>
              <a:gd name="connsiteX4" fmla="*/ 416998 w 644663"/>
              <a:gd name="connsiteY4" fmla="*/ 161982 h 624376"/>
              <a:gd name="connsiteX5" fmla="*/ 643217 w 644663"/>
              <a:gd name="connsiteY5" fmla="*/ 382247 h 624376"/>
              <a:gd name="connsiteX6" fmla="*/ 343179 w 644663"/>
              <a:gd name="connsiteY6" fmla="*/ 623944 h 624376"/>
              <a:gd name="connsiteX7" fmla="*/ 278 w 644663"/>
              <a:gd name="connsiteY7" fmla="*/ 322716 h 624376"/>
              <a:gd name="connsiteX0" fmla="*/ 278 w 645052"/>
              <a:gd name="connsiteY0" fmla="*/ 322791 h 624451"/>
              <a:gd name="connsiteX1" fmla="*/ 128866 w 645052"/>
              <a:gd name="connsiteY1" fmla="*/ 9656 h 624451"/>
              <a:gd name="connsiteX2" fmla="*/ 245548 w 645052"/>
              <a:gd name="connsiteY2" fmla="*/ 109669 h 624451"/>
              <a:gd name="connsiteX3" fmla="*/ 352704 w 645052"/>
              <a:gd name="connsiteY3" fmla="*/ 131 h 624451"/>
              <a:gd name="connsiteX4" fmla="*/ 462242 w 645052"/>
              <a:gd name="connsiteY4" fmla="*/ 102526 h 624451"/>
              <a:gd name="connsiteX5" fmla="*/ 643217 w 645052"/>
              <a:gd name="connsiteY5" fmla="*/ 382322 h 624451"/>
              <a:gd name="connsiteX6" fmla="*/ 343179 w 645052"/>
              <a:gd name="connsiteY6" fmla="*/ 624019 h 624451"/>
              <a:gd name="connsiteX7" fmla="*/ 278 w 645052"/>
              <a:gd name="connsiteY7" fmla="*/ 322791 h 624451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82523"/>
              <a:gd name="connsiteY0" fmla="*/ 322791 h 624075"/>
              <a:gd name="connsiteX1" fmla="*/ 128866 w 682523"/>
              <a:gd name="connsiteY1" fmla="*/ 9656 h 624075"/>
              <a:gd name="connsiteX2" fmla="*/ 245548 w 682523"/>
              <a:gd name="connsiteY2" fmla="*/ 109669 h 624075"/>
              <a:gd name="connsiteX3" fmla="*/ 352704 w 682523"/>
              <a:gd name="connsiteY3" fmla="*/ 131 h 624075"/>
              <a:gd name="connsiteX4" fmla="*/ 462242 w 682523"/>
              <a:gd name="connsiteY4" fmla="*/ 102526 h 624075"/>
              <a:gd name="connsiteX5" fmla="*/ 571779 w 682523"/>
              <a:gd name="connsiteY5" fmla="*/ 16802 h 624075"/>
              <a:gd name="connsiteX6" fmla="*/ 676555 w 682523"/>
              <a:gd name="connsiteY6" fmla="*/ 346604 h 624075"/>
              <a:gd name="connsiteX7" fmla="*/ 343179 w 682523"/>
              <a:gd name="connsiteY7" fmla="*/ 624019 h 624075"/>
              <a:gd name="connsiteX8" fmla="*/ 278 w 682523"/>
              <a:gd name="connsiteY8" fmla="*/ 322791 h 624075"/>
              <a:gd name="connsiteX0" fmla="*/ 278 w 682523"/>
              <a:gd name="connsiteY0" fmla="*/ 322791 h 624024"/>
              <a:gd name="connsiteX1" fmla="*/ 128866 w 682523"/>
              <a:gd name="connsiteY1" fmla="*/ 9656 h 624024"/>
              <a:gd name="connsiteX2" fmla="*/ 245548 w 682523"/>
              <a:gd name="connsiteY2" fmla="*/ 109669 h 624024"/>
              <a:gd name="connsiteX3" fmla="*/ 352704 w 682523"/>
              <a:gd name="connsiteY3" fmla="*/ 131 h 624024"/>
              <a:gd name="connsiteX4" fmla="*/ 462242 w 682523"/>
              <a:gd name="connsiteY4" fmla="*/ 102526 h 624024"/>
              <a:gd name="connsiteX5" fmla="*/ 571779 w 682523"/>
              <a:gd name="connsiteY5" fmla="*/ 16802 h 624024"/>
              <a:gd name="connsiteX6" fmla="*/ 676555 w 682523"/>
              <a:gd name="connsiteY6" fmla="*/ 346604 h 624024"/>
              <a:gd name="connsiteX7" fmla="*/ 343179 w 682523"/>
              <a:gd name="connsiteY7" fmla="*/ 624019 h 624024"/>
              <a:gd name="connsiteX8" fmla="*/ 278 w 682523"/>
              <a:gd name="connsiteY8" fmla="*/ 322791 h 624024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3836"/>
              <a:gd name="connsiteY0" fmla="*/ 322791 h 624097"/>
              <a:gd name="connsiteX1" fmla="*/ 128866 w 683836"/>
              <a:gd name="connsiteY1" fmla="*/ 9656 h 624097"/>
              <a:gd name="connsiteX2" fmla="*/ 245548 w 683836"/>
              <a:gd name="connsiteY2" fmla="*/ 109669 h 624097"/>
              <a:gd name="connsiteX3" fmla="*/ 352704 w 683836"/>
              <a:gd name="connsiteY3" fmla="*/ 131 h 624097"/>
              <a:gd name="connsiteX4" fmla="*/ 462242 w 683836"/>
              <a:gd name="connsiteY4" fmla="*/ 102526 h 624097"/>
              <a:gd name="connsiteX5" fmla="*/ 567017 w 683836"/>
              <a:gd name="connsiteY5" fmla="*/ 7277 h 624097"/>
              <a:gd name="connsiteX6" fmla="*/ 676555 w 683836"/>
              <a:gd name="connsiteY6" fmla="*/ 346604 h 624097"/>
              <a:gd name="connsiteX7" fmla="*/ 343179 w 683836"/>
              <a:gd name="connsiteY7" fmla="*/ 624019 h 624097"/>
              <a:gd name="connsiteX8" fmla="*/ 278 w 683836"/>
              <a:gd name="connsiteY8" fmla="*/ 322791 h 624097"/>
              <a:gd name="connsiteX0" fmla="*/ 278 w 681109"/>
              <a:gd name="connsiteY0" fmla="*/ 322791 h 624097"/>
              <a:gd name="connsiteX1" fmla="*/ 128866 w 681109"/>
              <a:gd name="connsiteY1" fmla="*/ 9656 h 624097"/>
              <a:gd name="connsiteX2" fmla="*/ 245548 w 681109"/>
              <a:gd name="connsiteY2" fmla="*/ 109669 h 624097"/>
              <a:gd name="connsiteX3" fmla="*/ 352704 w 681109"/>
              <a:gd name="connsiteY3" fmla="*/ 131 h 624097"/>
              <a:gd name="connsiteX4" fmla="*/ 462242 w 681109"/>
              <a:gd name="connsiteY4" fmla="*/ 102526 h 624097"/>
              <a:gd name="connsiteX5" fmla="*/ 567017 w 681109"/>
              <a:gd name="connsiteY5" fmla="*/ 7277 h 624097"/>
              <a:gd name="connsiteX6" fmla="*/ 676555 w 681109"/>
              <a:gd name="connsiteY6" fmla="*/ 346604 h 624097"/>
              <a:gd name="connsiteX7" fmla="*/ 343179 w 681109"/>
              <a:gd name="connsiteY7" fmla="*/ 624019 h 624097"/>
              <a:gd name="connsiteX8" fmla="*/ 278 w 681109"/>
              <a:gd name="connsiteY8" fmla="*/ 322791 h 624097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1109" h="623966">
                <a:moveTo>
                  <a:pt x="278" y="322660"/>
                </a:moveTo>
                <a:cubicBezTo>
                  <a:pt x="-4484" y="110728"/>
                  <a:pt x="52666" y="89892"/>
                  <a:pt x="128866" y="9525"/>
                </a:cubicBezTo>
                <a:cubicBezTo>
                  <a:pt x="199113" y="73223"/>
                  <a:pt x="209829" y="87710"/>
                  <a:pt x="245548" y="109538"/>
                </a:cubicBezTo>
                <a:cubicBezTo>
                  <a:pt x="295554" y="50403"/>
                  <a:pt x="295952" y="59333"/>
                  <a:pt x="352704" y="0"/>
                </a:cubicBezTo>
                <a:lnTo>
                  <a:pt x="462242" y="102395"/>
                </a:lnTo>
                <a:cubicBezTo>
                  <a:pt x="526138" y="49611"/>
                  <a:pt x="515424" y="53382"/>
                  <a:pt x="567017" y="7146"/>
                </a:cubicBezTo>
                <a:cubicBezTo>
                  <a:pt x="597179" y="53779"/>
                  <a:pt x="704336" y="122240"/>
                  <a:pt x="676555" y="346473"/>
                </a:cubicBezTo>
                <a:cubicBezTo>
                  <a:pt x="648774" y="570706"/>
                  <a:pt x="439223" y="620713"/>
                  <a:pt x="343179" y="623888"/>
                </a:cubicBezTo>
                <a:cubicBezTo>
                  <a:pt x="247135" y="627063"/>
                  <a:pt x="5040" y="534592"/>
                  <a:pt x="278" y="32266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양쪽 대괄호 16"/>
          <p:cNvSpPr/>
          <p:nvPr/>
        </p:nvSpPr>
        <p:spPr>
          <a:xfrm>
            <a:off x="3930650" y="774700"/>
            <a:ext cx="4330700" cy="400110"/>
          </a:xfrm>
          <a:prstGeom prst="bracketPair">
            <a:avLst>
              <a:gd name="adj" fmla="val 0"/>
            </a:avLst>
          </a:prstGeom>
          <a:ln w="4127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711768" y="5231825"/>
            <a:ext cx="543371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rgbClr val="333333"/>
                </a:solidFill>
                <a:latin typeface="NBG"/>
              </a:rPr>
              <a:t>MaterList</a:t>
            </a:r>
            <a:r>
              <a:rPr lang="ko-KR" altLang="en-US" sz="1400" b="1" dirty="0" smtClean="0">
                <a:solidFill>
                  <a:srgbClr val="333333"/>
                </a:solidFill>
                <a:latin typeface="NBG"/>
              </a:rPr>
              <a:t>를 </a:t>
            </a:r>
            <a:r>
              <a:rPr lang="en-US" altLang="ko-KR" sz="1400" b="1" dirty="0" smtClean="0">
                <a:solidFill>
                  <a:srgbClr val="333333"/>
                </a:solidFill>
                <a:latin typeface="NBG"/>
              </a:rPr>
              <a:t>Tree </a:t>
            </a:r>
            <a:r>
              <a:rPr lang="ko-KR" altLang="en-US" sz="1400" b="1" dirty="0" smtClean="0">
                <a:solidFill>
                  <a:srgbClr val="333333"/>
                </a:solidFill>
                <a:latin typeface="NBG"/>
              </a:rPr>
              <a:t>구조로 수정</a:t>
            </a:r>
            <a:endParaRPr lang="en-US" altLang="ko-KR" sz="1400" b="1" dirty="0" smtClean="0">
              <a:solidFill>
                <a:srgbClr val="333333"/>
              </a:solidFill>
              <a:latin typeface="NBG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33333"/>
                </a:solidFill>
                <a:latin typeface="NBG"/>
              </a:rPr>
              <a:t>  알고리즘의 효율성을 늘리고 프로그램  속도를 증가</a:t>
            </a:r>
            <a:endParaRPr lang="en-US" altLang="ko-KR" sz="1400" dirty="0" smtClean="0">
              <a:solidFill>
                <a:srgbClr val="333333"/>
              </a:solidFill>
              <a:latin typeface="NBG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33333"/>
                </a:solidFill>
                <a:latin typeface="NBG"/>
              </a:rPr>
              <a:t>  </a:t>
            </a:r>
            <a:r>
              <a:rPr lang="ko-KR" altLang="en-US" sz="1400" dirty="0" smtClean="0">
                <a:solidFill>
                  <a:srgbClr val="333333"/>
                </a:solidFill>
                <a:latin typeface="NBG"/>
              </a:rPr>
              <a:t>동적으로 메모리 할당까지 가능</a:t>
            </a:r>
            <a:endParaRPr lang="en-US" altLang="ko-KR" sz="1400" dirty="0" smtClean="0">
              <a:solidFill>
                <a:srgbClr val="333333"/>
              </a:solidFill>
              <a:latin typeface="NBG"/>
            </a:endParaRPr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  <p:sp>
        <p:nvSpPr>
          <p:cNvPr id="7" name="AutoShape 4" descr="관련 이미지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6" descr="관련 이미지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296863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029043" y="774700"/>
            <a:ext cx="2133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자료구조 보완할 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40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870" y="2418302"/>
            <a:ext cx="2092162" cy="268519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711768" y="4154764"/>
            <a:ext cx="54337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rgbClr val="333333"/>
                </a:solidFill>
                <a:latin typeface="NBG"/>
              </a:rPr>
              <a:t>MaterList</a:t>
            </a:r>
            <a:r>
              <a:rPr lang="ko-KR" altLang="en-US" sz="1400" b="1" dirty="0" smtClean="0">
                <a:solidFill>
                  <a:srgbClr val="333333"/>
                </a:solidFill>
                <a:latin typeface="NBG"/>
              </a:rPr>
              <a:t>를 </a:t>
            </a:r>
            <a:r>
              <a:rPr lang="en-US" altLang="ko-KR" sz="1400" b="1" dirty="0" err="1" smtClean="0">
                <a:solidFill>
                  <a:srgbClr val="333333"/>
                </a:solidFill>
                <a:latin typeface="NBG"/>
              </a:rPr>
              <a:t>SortedArrayList</a:t>
            </a:r>
            <a:r>
              <a:rPr lang="ko-KR" altLang="en-US" sz="1400" b="1" dirty="0" smtClean="0">
                <a:solidFill>
                  <a:srgbClr val="333333"/>
                </a:solidFill>
                <a:latin typeface="NBG"/>
              </a:rPr>
              <a:t>로 수정</a:t>
            </a:r>
            <a:endParaRPr lang="en-US" altLang="ko-KR" sz="1400" b="1" dirty="0" smtClean="0">
              <a:solidFill>
                <a:srgbClr val="333333"/>
              </a:solidFill>
              <a:latin typeface="NBG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33333"/>
                </a:solidFill>
                <a:latin typeface="NBG"/>
              </a:rPr>
              <a:t>  알고리즘의 효율성을 늘리고 프로그램  속도를 증가</a:t>
            </a:r>
            <a:endParaRPr lang="en-US" altLang="ko-KR" sz="1400" dirty="0" smtClean="0">
              <a:solidFill>
                <a:srgbClr val="333333"/>
              </a:solidFill>
              <a:latin typeface="NBG"/>
            </a:endParaRPr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  <p:sp>
        <p:nvSpPr>
          <p:cNvPr id="4" name="타원 3"/>
          <p:cNvSpPr/>
          <p:nvPr/>
        </p:nvSpPr>
        <p:spPr>
          <a:xfrm>
            <a:off x="4711768" y="2606481"/>
            <a:ext cx="1371879" cy="1256782"/>
          </a:xfrm>
          <a:custGeom>
            <a:avLst/>
            <a:gdLst>
              <a:gd name="connsiteX0" fmla="*/ 0 w 600075"/>
              <a:gd name="connsiteY0" fmla="*/ 241697 h 483394"/>
              <a:gd name="connsiteX1" fmla="*/ 300038 w 600075"/>
              <a:gd name="connsiteY1" fmla="*/ 0 h 483394"/>
              <a:gd name="connsiteX2" fmla="*/ 600076 w 600075"/>
              <a:gd name="connsiteY2" fmla="*/ 241697 h 483394"/>
              <a:gd name="connsiteX3" fmla="*/ 300038 w 600075"/>
              <a:gd name="connsiteY3" fmla="*/ 483394 h 483394"/>
              <a:gd name="connsiteX4" fmla="*/ 0 w 600075"/>
              <a:gd name="connsiteY4" fmla="*/ 241697 h 483394"/>
              <a:gd name="connsiteX0" fmla="*/ 0 w 642939"/>
              <a:gd name="connsiteY0" fmla="*/ 183241 h 485052"/>
              <a:gd name="connsiteX1" fmla="*/ 342901 w 642939"/>
              <a:gd name="connsiteY1" fmla="*/ 1075 h 485052"/>
              <a:gd name="connsiteX2" fmla="*/ 642939 w 642939"/>
              <a:gd name="connsiteY2" fmla="*/ 242772 h 485052"/>
              <a:gd name="connsiteX3" fmla="*/ 342901 w 642939"/>
              <a:gd name="connsiteY3" fmla="*/ 484469 h 485052"/>
              <a:gd name="connsiteX4" fmla="*/ 0 w 642939"/>
              <a:gd name="connsiteY4" fmla="*/ 183241 h 485052"/>
              <a:gd name="connsiteX0" fmla="*/ 587 w 643526"/>
              <a:gd name="connsiteY0" fmla="*/ 192829 h 494640"/>
              <a:gd name="connsiteX1" fmla="*/ 343488 w 643526"/>
              <a:gd name="connsiteY1" fmla="*/ 10663 h 494640"/>
              <a:gd name="connsiteX2" fmla="*/ 643526 w 643526"/>
              <a:gd name="connsiteY2" fmla="*/ 252360 h 494640"/>
              <a:gd name="connsiteX3" fmla="*/ 343488 w 643526"/>
              <a:gd name="connsiteY3" fmla="*/ 494057 h 494640"/>
              <a:gd name="connsiteX4" fmla="*/ 587 w 643526"/>
              <a:gd name="connsiteY4" fmla="*/ 192829 h 494640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21542 h 623353"/>
              <a:gd name="connsiteX1" fmla="*/ 135719 w 650070"/>
              <a:gd name="connsiteY1" fmla="*/ 8407 h 623353"/>
              <a:gd name="connsiteX2" fmla="*/ 240494 w 650070"/>
              <a:gd name="connsiteY2" fmla="*/ 110801 h 623353"/>
              <a:gd name="connsiteX3" fmla="*/ 350032 w 650070"/>
              <a:gd name="connsiteY3" fmla="*/ 139376 h 623353"/>
              <a:gd name="connsiteX4" fmla="*/ 650070 w 650070"/>
              <a:gd name="connsiteY4" fmla="*/ 381073 h 623353"/>
              <a:gd name="connsiteX5" fmla="*/ 350032 w 650070"/>
              <a:gd name="connsiteY5" fmla="*/ 622770 h 623353"/>
              <a:gd name="connsiteX6" fmla="*/ 7131 w 650070"/>
              <a:gd name="connsiteY6" fmla="*/ 321542 h 623353"/>
              <a:gd name="connsiteX0" fmla="*/ 7131 w 650070"/>
              <a:gd name="connsiteY0" fmla="*/ 319459 h 621270"/>
              <a:gd name="connsiteX1" fmla="*/ 135719 w 650070"/>
              <a:gd name="connsiteY1" fmla="*/ 6324 h 621270"/>
              <a:gd name="connsiteX2" fmla="*/ 214301 w 650070"/>
              <a:gd name="connsiteY2" fmla="*/ 158724 h 621270"/>
              <a:gd name="connsiteX3" fmla="*/ 350032 w 650070"/>
              <a:gd name="connsiteY3" fmla="*/ 137293 h 621270"/>
              <a:gd name="connsiteX4" fmla="*/ 650070 w 650070"/>
              <a:gd name="connsiteY4" fmla="*/ 378990 h 621270"/>
              <a:gd name="connsiteX5" fmla="*/ 350032 w 650070"/>
              <a:gd name="connsiteY5" fmla="*/ 620687 h 621270"/>
              <a:gd name="connsiteX6" fmla="*/ 7131 w 650070"/>
              <a:gd name="connsiteY6" fmla="*/ 319459 h 621270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252401 w 650070"/>
              <a:gd name="connsiteY2" fmla="*/ 100013 h 614946"/>
              <a:gd name="connsiteX3" fmla="*/ 350032 w 650070"/>
              <a:gd name="connsiteY3" fmla="*/ 130969 h 614946"/>
              <a:gd name="connsiteX4" fmla="*/ 650070 w 650070"/>
              <a:gd name="connsiteY4" fmla="*/ 372666 h 614946"/>
              <a:gd name="connsiteX5" fmla="*/ 350032 w 650070"/>
              <a:gd name="connsiteY5" fmla="*/ 614363 h 614946"/>
              <a:gd name="connsiteX6" fmla="*/ 7131 w 650070"/>
              <a:gd name="connsiteY6" fmla="*/ 313135 h 614946"/>
              <a:gd name="connsiteX0" fmla="*/ 8833 w 651772"/>
              <a:gd name="connsiteY0" fmla="*/ 313135 h 614946"/>
              <a:gd name="connsiteX1" fmla="*/ 137421 w 651772"/>
              <a:gd name="connsiteY1" fmla="*/ 0 h 614946"/>
              <a:gd name="connsiteX2" fmla="*/ 254103 w 651772"/>
              <a:gd name="connsiteY2" fmla="*/ 100013 h 614946"/>
              <a:gd name="connsiteX3" fmla="*/ 351734 w 651772"/>
              <a:gd name="connsiteY3" fmla="*/ 130969 h 614946"/>
              <a:gd name="connsiteX4" fmla="*/ 651772 w 651772"/>
              <a:gd name="connsiteY4" fmla="*/ 372666 h 614946"/>
              <a:gd name="connsiteX5" fmla="*/ 351734 w 651772"/>
              <a:gd name="connsiteY5" fmla="*/ 614363 h 614946"/>
              <a:gd name="connsiteX6" fmla="*/ 8833 w 651772"/>
              <a:gd name="connsiteY6" fmla="*/ 313135 h 614946"/>
              <a:gd name="connsiteX0" fmla="*/ 8193 w 651132"/>
              <a:gd name="connsiteY0" fmla="*/ 313135 h 614946"/>
              <a:gd name="connsiteX1" fmla="*/ 136781 w 651132"/>
              <a:gd name="connsiteY1" fmla="*/ 0 h 614946"/>
              <a:gd name="connsiteX2" fmla="*/ 253463 w 651132"/>
              <a:gd name="connsiteY2" fmla="*/ 100013 h 614946"/>
              <a:gd name="connsiteX3" fmla="*/ 351094 w 651132"/>
              <a:gd name="connsiteY3" fmla="*/ 130969 h 614946"/>
              <a:gd name="connsiteX4" fmla="*/ 651132 w 651132"/>
              <a:gd name="connsiteY4" fmla="*/ 372666 h 614946"/>
              <a:gd name="connsiteX5" fmla="*/ 351094 w 651132"/>
              <a:gd name="connsiteY5" fmla="*/ 614363 h 614946"/>
              <a:gd name="connsiteX6" fmla="*/ 8193 w 651132"/>
              <a:gd name="connsiteY6" fmla="*/ 313135 h 614946"/>
              <a:gd name="connsiteX0" fmla="*/ 155 w 643094"/>
              <a:gd name="connsiteY0" fmla="*/ 313135 h 614946"/>
              <a:gd name="connsiteX1" fmla="*/ 128743 w 643094"/>
              <a:gd name="connsiteY1" fmla="*/ 0 h 614946"/>
              <a:gd name="connsiteX2" fmla="*/ 245425 w 643094"/>
              <a:gd name="connsiteY2" fmla="*/ 100013 h 614946"/>
              <a:gd name="connsiteX3" fmla="*/ 343056 w 643094"/>
              <a:gd name="connsiteY3" fmla="*/ 130969 h 614946"/>
              <a:gd name="connsiteX4" fmla="*/ 643094 w 643094"/>
              <a:gd name="connsiteY4" fmla="*/ 372666 h 614946"/>
              <a:gd name="connsiteX5" fmla="*/ 343056 w 643094"/>
              <a:gd name="connsiteY5" fmla="*/ 614363 h 614946"/>
              <a:gd name="connsiteX6" fmla="*/ 155 w 643094"/>
              <a:gd name="connsiteY6" fmla="*/ 313135 h 614946"/>
              <a:gd name="connsiteX0" fmla="*/ 582 w 643521"/>
              <a:gd name="connsiteY0" fmla="*/ 313135 h 614946"/>
              <a:gd name="connsiteX1" fmla="*/ 129170 w 643521"/>
              <a:gd name="connsiteY1" fmla="*/ 0 h 614946"/>
              <a:gd name="connsiteX2" fmla="*/ 245852 w 643521"/>
              <a:gd name="connsiteY2" fmla="*/ 100013 h 614946"/>
              <a:gd name="connsiteX3" fmla="*/ 343483 w 643521"/>
              <a:gd name="connsiteY3" fmla="*/ 130969 h 614946"/>
              <a:gd name="connsiteX4" fmla="*/ 643521 w 643521"/>
              <a:gd name="connsiteY4" fmla="*/ 372666 h 614946"/>
              <a:gd name="connsiteX5" fmla="*/ 343483 w 643521"/>
              <a:gd name="connsiteY5" fmla="*/ 614363 h 614946"/>
              <a:gd name="connsiteX6" fmla="*/ 582 w 643521"/>
              <a:gd name="connsiteY6" fmla="*/ 313135 h 614946"/>
              <a:gd name="connsiteX0" fmla="*/ 70 w 643009"/>
              <a:gd name="connsiteY0" fmla="*/ 313135 h 614946"/>
              <a:gd name="connsiteX1" fmla="*/ 128658 w 643009"/>
              <a:gd name="connsiteY1" fmla="*/ 0 h 614946"/>
              <a:gd name="connsiteX2" fmla="*/ 245340 w 643009"/>
              <a:gd name="connsiteY2" fmla="*/ 100013 h 614946"/>
              <a:gd name="connsiteX3" fmla="*/ 342971 w 643009"/>
              <a:gd name="connsiteY3" fmla="*/ 130969 h 614946"/>
              <a:gd name="connsiteX4" fmla="*/ 643009 w 643009"/>
              <a:gd name="connsiteY4" fmla="*/ 372666 h 614946"/>
              <a:gd name="connsiteX5" fmla="*/ 342971 w 643009"/>
              <a:gd name="connsiteY5" fmla="*/ 614363 h 614946"/>
              <a:gd name="connsiteX6" fmla="*/ 70 w 643009"/>
              <a:gd name="connsiteY6" fmla="*/ 313135 h 614946"/>
              <a:gd name="connsiteX0" fmla="*/ 74 w 643013"/>
              <a:gd name="connsiteY0" fmla="*/ 313135 h 614946"/>
              <a:gd name="connsiteX1" fmla="*/ 128662 w 643013"/>
              <a:gd name="connsiteY1" fmla="*/ 0 h 614946"/>
              <a:gd name="connsiteX2" fmla="*/ 245344 w 643013"/>
              <a:gd name="connsiteY2" fmla="*/ 100013 h 614946"/>
              <a:gd name="connsiteX3" fmla="*/ 342975 w 643013"/>
              <a:gd name="connsiteY3" fmla="*/ 130969 h 614946"/>
              <a:gd name="connsiteX4" fmla="*/ 643013 w 643013"/>
              <a:gd name="connsiteY4" fmla="*/ 372666 h 614946"/>
              <a:gd name="connsiteX5" fmla="*/ 342975 w 643013"/>
              <a:gd name="connsiteY5" fmla="*/ 614363 h 614946"/>
              <a:gd name="connsiteX6" fmla="*/ 74 w 643013"/>
              <a:gd name="connsiteY6" fmla="*/ 313135 h 614946"/>
              <a:gd name="connsiteX0" fmla="*/ 970 w 643909"/>
              <a:gd name="connsiteY0" fmla="*/ 313135 h 614946"/>
              <a:gd name="connsiteX1" fmla="*/ 129558 w 643909"/>
              <a:gd name="connsiteY1" fmla="*/ 0 h 614946"/>
              <a:gd name="connsiteX2" fmla="*/ 246240 w 643909"/>
              <a:gd name="connsiteY2" fmla="*/ 100013 h 614946"/>
              <a:gd name="connsiteX3" fmla="*/ 343871 w 643909"/>
              <a:gd name="connsiteY3" fmla="*/ 130969 h 614946"/>
              <a:gd name="connsiteX4" fmla="*/ 643909 w 643909"/>
              <a:gd name="connsiteY4" fmla="*/ 372666 h 614946"/>
              <a:gd name="connsiteX5" fmla="*/ 343871 w 643909"/>
              <a:gd name="connsiteY5" fmla="*/ 614363 h 614946"/>
              <a:gd name="connsiteX6" fmla="*/ 970 w 643909"/>
              <a:gd name="connsiteY6" fmla="*/ 313135 h 614946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43179 w 643217"/>
              <a:gd name="connsiteY3" fmla="*/ 130969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5866 h 627677"/>
              <a:gd name="connsiteX1" fmla="*/ 128866 w 643217"/>
              <a:gd name="connsiteY1" fmla="*/ 12731 h 627677"/>
              <a:gd name="connsiteX2" fmla="*/ 245548 w 643217"/>
              <a:gd name="connsiteY2" fmla="*/ 112744 h 627677"/>
              <a:gd name="connsiteX3" fmla="*/ 362229 w 643217"/>
              <a:gd name="connsiteY3" fmla="*/ 12731 h 627677"/>
              <a:gd name="connsiteX4" fmla="*/ 643217 w 643217"/>
              <a:gd name="connsiteY4" fmla="*/ 385397 h 627677"/>
              <a:gd name="connsiteX5" fmla="*/ 343179 w 643217"/>
              <a:gd name="connsiteY5" fmla="*/ 627094 h 627677"/>
              <a:gd name="connsiteX6" fmla="*/ 278 w 643217"/>
              <a:gd name="connsiteY6" fmla="*/ 325866 h 627677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62229 w 643217"/>
              <a:gd name="connsiteY3" fmla="*/ 0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4663"/>
              <a:gd name="connsiteY0" fmla="*/ 322716 h 624376"/>
              <a:gd name="connsiteX1" fmla="*/ 128866 w 644663"/>
              <a:gd name="connsiteY1" fmla="*/ 9581 h 624376"/>
              <a:gd name="connsiteX2" fmla="*/ 245548 w 644663"/>
              <a:gd name="connsiteY2" fmla="*/ 109594 h 624376"/>
              <a:gd name="connsiteX3" fmla="*/ 352704 w 644663"/>
              <a:gd name="connsiteY3" fmla="*/ 56 h 624376"/>
              <a:gd name="connsiteX4" fmla="*/ 416998 w 644663"/>
              <a:gd name="connsiteY4" fmla="*/ 161982 h 624376"/>
              <a:gd name="connsiteX5" fmla="*/ 643217 w 644663"/>
              <a:gd name="connsiteY5" fmla="*/ 382247 h 624376"/>
              <a:gd name="connsiteX6" fmla="*/ 343179 w 644663"/>
              <a:gd name="connsiteY6" fmla="*/ 623944 h 624376"/>
              <a:gd name="connsiteX7" fmla="*/ 278 w 644663"/>
              <a:gd name="connsiteY7" fmla="*/ 322716 h 624376"/>
              <a:gd name="connsiteX0" fmla="*/ 278 w 645052"/>
              <a:gd name="connsiteY0" fmla="*/ 322791 h 624451"/>
              <a:gd name="connsiteX1" fmla="*/ 128866 w 645052"/>
              <a:gd name="connsiteY1" fmla="*/ 9656 h 624451"/>
              <a:gd name="connsiteX2" fmla="*/ 245548 w 645052"/>
              <a:gd name="connsiteY2" fmla="*/ 109669 h 624451"/>
              <a:gd name="connsiteX3" fmla="*/ 352704 w 645052"/>
              <a:gd name="connsiteY3" fmla="*/ 131 h 624451"/>
              <a:gd name="connsiteX4" fmla="*/ 462242 w 645052"/>
              <a:gd name="connsiteY4" fmla="*/ 102526 h 624451"/>
              <a:gd name="connsiteX5" fmla="*/ 643217 w 645052"/>
              <a:gd name="connsiteY5" fmla="*/ 382322 h 624451"/>
              <a:gd name="connsiteX6" fmla="*/ 343179 w 645052"/>
              <a:gd name="connsiteY6" fmla="*/ 624019 h 624451"/>
              <a:gd name="connsiteX7" fmla="*/ 278 w 645052"/>
              <a:gd name="connsiteY7" fmla="*/ 322791 h 624451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82523"/>
              <a:gd name="connsiteY0" fmla="*/ 322791 h 624075"/>
              <a:gd name="connsiteX1" fmla="*/ 128866 w 682523"/>
              <a:gd name="connsiteY1" fmla="*/ 9656 h 624075"/>
              <a:gd name="connsiteX2" fmla="*/ 245548 w 682523"/>
              <a:gd name="connsiteY2" fmla="*/ 109669 h 624075"/>
              <a:gd name="connsiteX3" fmla="*/ 352704 w 682523"/>
              <a:gd name="connsiteY3" fmla="*/ 131 h 624075"/>
              <a:gd name="connsiteX4" fmla="*/ 462242 w 682523"/>
              <a:gd name="connsiteY4" fmla="*/ 102526 h 624075"/>
              <a:gd name="connsiteX5" fmla="*/ 571779 w 682523"/>
              <a:gd name="connsiteY5" fmla="*/ 16802 h 624075"/>
              <a:gd name="connsiteX6" fmla="*/ 676555 w 682523"/>
              <a:gd name="connsiteY6" fmla="*/ 346604 h 624075"/>
              <a:gd name="connsiteX7" fmla="*/ 343179 w 682523"/>
              <a:gd name="connsiteY7" fmla="*/ 624019 h 624075"/>
              <a:gd name="connsiteX8" fmla="*/ 278 w 682523"/>
              <a:gd name="connsiteY8" fmla="*/ 322791 h 624075"/>
              <a:gd name="connsiteX0" fmla="*/ 278 w 682523"/>
              <a:gd name="connsiteY0" fmla="*/ 322791 h 624024"/>
              <a:gd name="connsiteX1" fmla="*/ 128866 w 682523"/>
              <a:gd name="connsiteY1" fmla="*/ 9656 h 624024"/>
              <a:gd name="connsiteX2" fmla="*/ 245548 w 682523"/>
              <a:gd name="connsiteY2" fmla="*/ 109669 h 624024"/>
              <a:gd name="connsiteX3" fmla="*/ 352704 w 682523"/>
              <a:gd name="connsiteY3" fmla="*/ 131 h 624024"/>
              <a:gd name="connsiteX4" fmla="*/ 462242 w 682523"/>
              <a:gd name="connsiteY4" fmla="*/ 102526 h 624024"/>
              <a:gd name="connsiteX5" fmla="*/ 571779 w 682523"/>
              <a:gd name="connsiteY5" fmla="*/ 16802 h 624024"/>
              <a:gd name="connsiteX6" fmla="*/ 676555 w 682523"/>
              <a:gd name="connsiteY6" fmla="*/ 346604 h 624024"/>
              <a:gd name="connsiteX7" fmla="*/ 343179 w 682523"/>
              <a:gd name="connsiteY7" fmla="*/ 624019 h 624024"/>
              <a:gd name="connsiteX8" fmla="*/ 278 w 682523"/>
              <a:gd name="connsiteY8" fmla="*/ 322791 h 624024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3836"/>
              <a:gd name="connsiteY0" fmla="*/ 322791 h 624097"/>
              <a:gd name="connsiteX1" fmla="*/ 128866 w 683836"/>
              <a:gd name="connsiteY1" fmla="*/ 9656 h 624097"/>
              <a:gd name="connsiteX2" fmla="*/ 245548 w 683836"/>
              <a:gd name="connsiteY2" fmla="*/ 109669 h 624097"/>
              <a:gd name="connsiteX3" fmla="*/ 352704 w 683836"/>
              <a:gd name="connsiteY3" fmla="*/ 131 h 624097"/>
              <a:gd name="connsiteX4" fmla="*/ 462242 w 683836"/>
              <a:gd name="connsiteY4" fmla="*/ 102526 h 624097"/>
              <a:gd name="connsiteX5" fmla="*/ 567017 w 683836"/>
              <a:gd name="connsiteY5" fmla="*/ 7277 h 624097"/>
              <a:gd name="connsiteX6" fmla="*/ 676555 w 683836"/>
              <a:gd name="connsiteY6" fmla="*/ 346604 h 624097"/>
              <a:gd name="connsiteX7" fmla="*/ 343179 w 683836"/>
              <a:gd name="connsiteY7" fmla="*/ 624019 h 624097"/>
              <a:gd name="connsiteX8" fmla="*/ 278 w 683836"/>
              <a:gd name="connsiteY8" fmla="*/ 322791 h 624097"/>
              <a:gd name="connsiteX0" fmla="*/ 278 w 681109"/>
              <a:gd name="connsiteY0" fmla="*/ 322791 h 624097"/>
              <a:gd name="connsiteX1" fmla="*/ 128866 w 681109"/>
              <a:gd name="connsiteY1" fmla="*/ 9656 h 624097"/>
              <a:gd name="connsiteX2" fmla="*/ 245548 w 681109"/>
              <a:gd name="connsiteY2" fmla="*/ 109669 h 624097"/>
              <a:gd name="connsiteX3" fmla="*/ 352704 w 681109"/>
              <a:gd name="connsiteY3" fmla="*/ 131 h 624097"/>
              <a:gd name="connsiteX4" fmla="*/ 462242 w 681109"/>
              <a:gd name="connsiteY4" fmla="*/ 102526 h 624097"/>
              <a:gd name="connsiteX5" fmla="*/ 567017 w 681109"/>
              <a:gd name="connsiteY5" fmla="*/ 7277 h 624097"/>
              <a:gd name="connsiteX6" fmla="*/ 676555 w 681109"/>
              <a:gd name="connsiteY6" fmla="*/ 346604 h 624097"/>
              <a:gd name="connsiteX7" fmla="*/ 343179 w 681109"/>
              <a:gd name="connsiteY7" fmla="*/ 624019 h 624097"/>
              <a:gd name="connsiteX8" fmla="*/ 278 w 681109"/>
              <a:gd name="connsiteY8" fmla="*/ 322791 h 624097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1109" h="623966">
                <a:moveTo>
                  <a:pt x="278" y="322660"/>
                </a:moveTo>
                <a:cubicBezTo>
                  <a:pt x="-4484" y="110728"/>
                  <a:pt x="52666" y="89892"/>
                  <a:pt x="128866" y="9525"/>
                </a:cubicBezTo>
                <a:cubicBezTo>
                  <a:pt x="199113" y="73223"/>
                  <a:pt x="209829" y="87710"/>
                  <a:pt x="245548" y="109538"/>
                </a:cubicBezTo>
                <a:cubicBezTo>
                  <a:pt x="295554" y="50403"/>
                  <a:pt x="295952" y="59333"/>
                  <a:pt x="352704" y="0"/>
                </a:cubicBezTo>
                <a:lnTo>
                  <a:pt x="462242" y="102395"/>
                </a:lnTo>
                <a:cubicBezTo>
                  <a:pt x="526138" y="49611"/>
                  <a:pt x="515424" y="53382"/>
                  <a:pt x="567017" y="7146"/>
                </a:cubicBezTo>
                <a:cubicBezTo>
                  <a:pt x="597179" y="53779"/>
                  <a:pt x="704336" y="122240"/>
                  <a:pt x="676555" y="346473"/>
                </a:cubicBezTo>
                <a:cubicBezTo>
                  <a:pt x="648774" y="570706"/>
                  <a:pt x="439223" y="620713"/>
                  <a:pt x="343179" y="623888"/>
                </a:cubicBezTo>
                <a:cubicBezTo>
                  <a:pt x="247135" y="627063"/>
                  <a:pt x="5040" y="534592"/>
                  <a:pt x="278" y="322660"/>
                </a:cubicBezTo>
                <a:close/>
              </a:path>
            </a:pathLst>
          </a:custGeom>
          <a:solidFill>
            <a:srgbClr val="F5A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860506" y="2968171"/>
            <a:ext cx="1074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자료구조</a:t>
            </a:r>
            <a:endParaRPr lang="en-US" altLang="ko-KR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효율</a:t>
            </a: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성</a:t>
            </a:r>
          </a:p>
        </p:txBody>
      </p:sp>
      <p:sp>
        <p:nvSpPr>
          <p:cNvPr id="6" name="타원 3"/>
          <p:cNvSpPr/>
          <p:nvPr/>
        </p:nvSpPr>
        <p:spPr>
          <a:xfrm>
            <a:off x="6489421" y="2606481"/>
            <a:ext cx="1371879" cy="1256782"/>
          </a:xfrm>
          <a:custGeom>
            <a:avLst/>
            <a:gdLst>
              <a:gd name="connsiteX0" fmla="*/ 0 w 600075"/>
              <a:gd name="connsiteY0" fmla="*/ 241697 h 483394"/>
              <a:gd name="connsiteX1" fmla="*/ 300038 w 600075"/>
              <a:gd name="connsiteY1" fmla="*/ 0 h 483394"/>
              <a:gd name="connsiteX2" fmla="*/ 600076 w 600075"/>
              <a:gd name="connsiteY2" fmla="*/ 241697 h 483394"/>
              <a:gd name="connsiteX3" fmla="*/ 300038 w 600075"/>
              <a:gd name="connsiteY3" fmla="*/ 483394 h 483394"/>
              <a:gd name="connsiteX4" fmla="*/ 0 w 600075"/>
              <a:gd name="connsiteY4" fmla="*/ 241697 h 483394"/>
              <a:gd name="connsiteX0" fmla="*/ 0 w 642939"/>
              <a:gd name="connsiteY0" fmla="*/ 183241 h 485052"/>
              <a:gd name="connsiteX1" fmla="*/ 342901 w 642939"/>
              <a:gd name="connsiteY1" fmla="*/ 1075 h 485052"/>
              <a:gd name="connsiteX2" fmla="*/ 642939 w 642939"/>
              <a:gd name="connsiteY2" fmla="*/ 242772 h 485052"/>
              <a:gd name="connsiteX3" fmla="*/ 342901 w 642939"/>
              <a:gd name="connsiteY3" fmla="*/ 484469 h 485052"/>
              <a:gd name="connsiteX4" fmla="*/ 0 w 642939"/>
              <a:gd name="connsiteY4" fmla="*/ 183241 h 485052"/>
              <a:gd name="connsiteX0" fmla="*/ 587 w 643526"/>
              <a:gd name="connsiteY0" fmla="*/ 192829 h 494640"/>
              <a:gd name="connsiteX1" fmla="*/ 343488 w 643526"/>
              <a:gd name="connsiteY1" fmla="*/ 10663 h 494640"/>
              <a:gd name="connsiteX2" fmla="*/ 643526 w 643526"/>
              <a:gd name="connsiteY2" fmla="*/ 252360 h 494640"/>
              <a:gd name="connsiteX3" fmla="*/ 343488 w 643526"/>
              <a:gd name="connsiteY3" fmla="*/ 494057 h 494640"/>
              <a:gd name="connsiteX4" fmla="*/ 587 w 643526"/>
              <a:gd name="connsiteY4" fmla="*/ 192829 h 494640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21542 h 623353"/>
              <a:gd name="connsiteX1" fmla="*/ 135719 w 650070"/>
              <a:gd name="connsiteY1" fmla="*/ 8407 h 623353"/>
              <a:gd name="connsiteX2" fmla="*/ 240494 w 650070"/>
              <a:gd name="connsiteY2" fmla="*/ 110801 h 623353"/>
              <a:gd name="connsiteX3" fmla="*/ 350032 w 650070"/>
              <a:gd name="connsiteY3" fmla="*/ 139376 h 623353"/>
              <a:gd name="connsiteX4" fmla="*/ 650070 w 650070"/>
              <a:gd name="connsiteY4" fmla="*/ 381073 h 623353"/>
              <a:gd name="connsiteX5" fmla="*/ 350032 w 650070"/>
              <a:gd name="connsiteY5" fmla="*/ 622770 h 623353"/>
              <a:gd name="connsiteX6" fmla="*/ 7131 w 650070"/>
              <a:gd name="connsiteY6" fmla="*/ 321542 h 623353"/>
              <a:gd name="connsiteX0" fmla="*/ 7131 w 650070"/>
              <a:gd name="connsiteY0" fmla="*/ 319459 h 621270"/>
              <a:gd name="connsiteX1" fmla="*/ 135719 w 650070"/>
              <a:gd name="connsiteY1" fmla="*/ 6324 h 621270"/>
              <a:gd name="connsiteX2" fmla="*/ 214301 w 650070"/>
              <a:gd name="connsiteY2" fmla="*/ 158724 h 621270"/>
              <a:gd name="connsiteX3" fmla="*/ 350032 w 650070"/>
              <a:gd name="connsiteY3" fmla="*/ 137293 h 621270"/>
              <a:gd name="connsiteX4" fmla="*/ 650070 w 650070"/>
              <a:gd name="connsiteY4" fmla="*/ 378990 h 621270"/>
              <a:gd name="connsiteX5" fmla="*/ 350032 w 650070"/>
              <a:gd name="connsiteY5" fmla="*/ 620687 h 621270"/>
              <a:gd name="connsiteX6" fmla="*/ 7131 w 650070"/>
              <a:gd name="connsiteY6" fmla="*/ 319459 h 621270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252401 w 650070"/>
              <a:gd name="connsiteY2" fmla="*/ 100013 h 614946"/>
              <a:gd name="connsiteX3" fmla="*/ 350032 w 650070"/>
              <a:gd name="connsiteY3" fmla="*/ 130969 h 614946"/>
              <a:gd name="connsiteX4" fmla="*/ 650070 w 650070"/>
              <a:gd name="connsiteY4" fmla="*/ 372666 h 614946"/>
              <a:gd name="connsiteX5" fmla="*/ 350032 w 650070"/>
              <a:gd name="connsiteY5" fmla="*/ 614363 h 614946"/>
              <a:gd name="connsiteX6" fmla="*/ 7131 w 650070"/>
              <a:gd name="connsiteY6" fmla="*/ 313135 h 614946"/>
              <a:gd name="connsiteX0" fmla="*/ 8833 w 651772"/>
              <a:gd name="connsiteY0" fmla="*/ 313135 h 614946"/>
              <a:gd name="connsiteX1" fmla="*/ 137421 w 651772"/>
              <a:gd name="connsiteY1" fmla="*/ 0 h 614946"/>
              <a:gd name="connsiteX2" fmla="*/ 254103 w 651772"/>
              <a:gd name="connsiteY2" fmla="*/ 100013 h 614946"/>
              <a:gd name="connsiteX3" fmla="*/ 351734 w 651772"/>
              <a:gd name="connsiteY3" fmla="*/ 130969 h 614946"/>
              <a:gd name="connsiteX4" fmla="*/ 651772 w 651772"/>
              <a:gd name="connsiteY4" fmla="*/ 372666 h 614946"/>
              <a:gd name="connsiteX5" fmla="*/ 351734 w 651772"/>
              <a:gd name="connsiteY5" fmla="*/ 614363 h 614946"/>
              <a:gd name="connsiteX6" fmla="*/ 8833 w 651772"/>
              <a:gd name="connsiteY6" fmla="*/ 313135 h 614946"/>
              <a:gd name="connsiteX0" fmla="*/ 8193 w 651132"/>
              <a:gd name="connsiteY0" fmla="*/ 313135 h 614946"/>
              <a:gd name="connsiteX1" fmla="*/ 136781 w 651132"/>
              <a:gd name="connsiteY1" fmla="*/ 0 h 614946"/>
              <a:gd name="connsiteX2" fmla="*/ 253463 w 651132"/>
              <a:gd name="connsiteY2" fmla="*/ 100013 h 614946"/>
              <a:gd name="connsiteX3" fmla="*/ 351094 w 651132"/>
              <a:gd name="connsiteY3" fmla="*/ 130969 h 614946"/>
              <a:gd name="connsiteX4" fmla="*/ 651132 w 651132"/>
              <a:gd name="connsiteY4" fmla="*/ 372666 h 614946"/>
              <a:gd name="connsiteX5" fmla="*/ 351094 w 651132"/>
              <a:gd name="connsiteY5" fmla="*/ 614363 h 614946"/>
              <a:gd name="connsiteX6" fmla="*/ 8193 w 651132"/>
              <a:gd name="connsiteY6" fmla="*/ 313135 h 614946"/>
              <a:gd name="connsiteX0" fmla="*/ 155 w 643094"/>
              <a:gd name="connsiteY0" fmla="*/ 313135 h 614946"/>
              <a:gd name="connsiteX1" fmla="*/ 128743 w 643094"/>
              <a:gd name="connsiteY1" fmla="*/ 0 h 614946"/>
              <a:gd name="connsiteX2" fmla="*/ 245425 w 643094"/>
              <a:gd name="connsiteY2" fmla="*/ 100013 h 614946"/>
              <a:gd name="connsiteX3" fmla="*/ 343056 w 643094"/>
              <a:gd name="connsiteY3" fmla="*/ 130969 h 614946"/>
              <a:gd name="connsiteX4" fmla="*/ 643094 w 643094"/>
              <a:gd name="connsiteY4" fmla="*/ 372666 h 614946"/>
              <a:gd name="connsiteX5" fmla="*/ 343056 w 643094"/>
              <a:gd name="connsiteY5" fmla="*/ 614363 h 614946"/>
              <a:gd name="connsiteX6" fmla="*/ 155 w 643094"/>
              <a:gd name="connsiteY6" fmla="*/ 313135 h 614946"/>
              <a:gd name="connsiteX0" fmla="*/ 582 w 643521"/>
              <a:gd name="connsiteY0" fmla="*/ 313135 h 614946"/>
              <a:gd name="connsiteX1" fmla="*/ 129170 w 643521"/>
              <a:gd name="connsiteY1" fmla="*/ 0 h 614946"/>
              <a:gd name="connsiteX2" fmla="*/ 245852 w 643521"/>
              <a:gd name="connsiteY2" fmla="*/ 100013 h 614946"/>
              <a:gd name="connsiteX3" fmla="*/ 343483 w 643521"/>
              <a:gd name="connsiteY3" fmla="*/ 130969 h 614946"/>
              <a:gd name="connsiteX4" fmla="*/ 643521 w 643521"/>
              <a:gd name="connsiteY4" fmla="*/ 372666 h 614946"/>
              <a:gd name="connsiteX5" fmla="*/ 343483 w 643521"/>
              <a:gd name="connsiteY5" fmla="*/ 614363 h 614946"/>
              <a:gd name="connsiteX6" fmla="*/ 582 w 643521"/>
              <a:gd name="connsiteY6" fmla="*/ 313135 h 614946"/>
              <a:gd name="connsiteX0" fmla="*/ 70 w 643009"/>
              <a:gd name="connsiteY0" fmla="*/ 313135 h 614946"/>
              <a:gd name="connsiteX1" fmla="*/ 128658 w 643009"/>
              <a:gd name="connsiteY1" fmla="*/ 0 h 614946"/>
              <a:gd name="connsiteX2" fmla="*/ 245340 w 643009"/>
              <a:gd name="connsiteY2" fmla="*/ 100013 h 614946"/>
              <a:gd name="connsiteX3" fmla="*/ 342971 w 643009"/>
              <a:gd name="connsiteY3" fmla="*/ 130969 h 614946"/>
              <a:gd name="connsiteX4" fmla="*/ 643009 w 643009"/>
              <a:gd name="connsiteY4" fmla="*/ 372666 h 614946"/>
              <a:gd name="connsiteX5" fmla="*/ 342971 w 643009"/>
              <a:gd name="connsiteY5" fmla="*/ 614363 h 614946"/>
              <a:gd name="connsiteX6" fmla="*/ 70 w 643009"/>
              <a:gd name="connsiteY6" fmla="*/ 313135 h 614946"/>
              <a:gd name="connsiteX0" fmla="*/ 74 w 643013"/>
              <a:gd name="connsiteY0" fmla="*/ 313135 h 614946"/>
              <a:gd name="connsiteX1" fmla="*/ 128662 w 643013"/>
              <a:gd name="connsiteY1" fmla="*/ 0 h 614946"/>
              <a:gd name="connsiteX2" fmla="*/ 245344 w 643013"/>
              <a:gd name="connsiteY2" fmla="*/ 100013 h 614946"/>
              <a:gd name="connsiteX3" fmla="*/ 342975 w 643013"/>
              <a:gd name="connsiteY3" fmla="*/ 130969 h 614946"/>
              <a:gd name="connsiteX4" fmla="*/ 643013 w 643013"/>
              <a:gd name="connsiteY4" fmla="*/ 372666 h 614946"/>
              <a:gd name="connsiteX5" fmla="*/ 342975 w 643013"/>
              <a:gd name="connsiteY5" fmla="*/ 614363 h 614946"/>
              <a:gd name="connsiteX6" fmla="*/ 74 w 643013"/>
              <a:gd name="connsiteY6" fmla="*/ 313135 h 614946"/>
              <a:gd name="connsiteX0" fmla="*/ 970 w 643909"/>
              <a:gd name="connsiteY0" fmla="*/ 313135 h 614946"/>
              <a:gd name="connsiteX1" fmla="*/ 129558 w 643909"/>
              <a:gd name="connsiteY1" fmla="*/ 0 h 614946"/>
              <a:gd name="connsiteX2" fmla="*/ 246240 w 643909"/>
              <a:gd name="connsiteY2" fmla="*/ 100013 h 614946"/>
              <a:gd name="connsiteX3" fmla="*/ 343871 w 643909"/>
              <a:gd name="connsiteY3" fmla="*/ 130969 h 614946"/>
              <a:gd name="connsiteX4" fmla="*/ 643909 w 643909"/>
              <a:gd name="connsiteY4" fmla="*/ 372666 h 614946"/>
              <a:gd name="connsiteX5" fmla="*/ 343871 w 643909"/>
              <a:gd name="connsiteY5" fmla="*/ 614363 h 614946"/>
              <a:gd name="connsiteX6" fmla="*/ 970 w 643909"/>
              <a:gd name="connsiteY6" fmla="*/ 313135 h 614946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43179 w 643217"/>
              <a:gd name="connsiteY3" fmla="*/ 130969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5866 h 627677"/>
              <a:gd name="connsiteX1" fmla="*/ 128866 w 643217"/>
              <a:gd name="connsiteY1" fmla="*/ 12731 h 627677"/>
              <a:gd name="connsiteX2" fmla="*/ 245548 w 643217"/>
              <a:gd name="connsiteY2" fmla="*/ 112744 h 627677"/>
              <a:gd name="connsiteX3" fmla="*/ 362229 w 643217"/>
              <a:gd name="connsiteY3" fmla="*/ 12731 h 627677"/>
              <a:gd name="connsiteX4" fmla="*/ 643217 w 643217"/>
              <a:gd name="connsiteY4" fmla="*/ 385397 h 627677"/>
              <a:gd name="connsiteX5" fmla="*/ 343179 w 643217"/>
              <a:gd name="connsiteY5" fmla="*/ 627094 h 627677"/>
              <a:gd name="connsiteX6" fmla="*/ 278 w 643217"/>
              <a:gd name="connsiteY6" fmla="*/ 325866 h 627677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62229 w 643217"/>
              <a:gd name="connsiteY3" fmla="*/ 0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4663"/>
              <a:gd name="connsiteY0" fmla="*/ 322716 h 624376"/>
              <a:gd name="connsiteX1" fmla="*/ 128866 w 644663"/>
              <a:gd name="connsiteY1" fmla="*/ 9581 h 624376"/>
              <a:gd name="connsiteX2" fmla="*/ 245548 w 644663"/>
              <a:gd name="connsiteY2" fmla="*/ 109594 h 624376"/>
              <a:gd name="connsiteX3" fmla="*/ 352704 w 644663"/>
              <a:gd name="connsiteY3" fmla="*/ 56 h 624376"/>
              <a:gd name="connsiteX4" fmla="*/ 416998 w 644663"/>
              <a:gd name="connsiteY4" fmla="*/ 161982 h 624376"/>
              <a:gd name="connsiteX5" fmla="*/ 643217 w 644663"/>
              <a:gd name="connsiteY5" fmla="*/ 382247 h 624376"/>
              <a:gd name="connsiteX6" fmla="*/ 343179 w 644663"/>
              <a:gd name="connsiteY6" fmla="*/ 623944 h 624376"/>
              <a:gd name="connsiteX7" fmla="*/ 278 w 644663"/>
              <a:gd name="connsiteY7" fmla="*/ 322716 h 624376"/>
              <a:gd name="connsiteX0" fmla="*/ 278 w 645052"/>
              <a:gd name="connsiteY0" fmla="*/ 322791 h 624451"/>
              <a:gd name="connsiteX1" fmla="*/ 128866 w 645052"/>
              <a:gd name="connsiteY1" fmla="*/ 9656 h 624451"/>
              <a:gd name="connsiteX2" fmla="*/ 245548 w 645052"/>
              <a:gd name="connsiteY2" fmla="*/ 109669 h 624451"/>
              <a:gd name="connsiteX3" fmla="*/ 352704 w 645052"/>
              <a:gd name="connsiteY3" fmla="*/ 131 h 624451"/>
              <a:gd name="connsiteX4" fmla="*/ 462242 w 645052"/>
              <a:gd name="connsiteY4" fmla="*/ 102526 h 624451"/>
              <a:gd name="connsiteX5" fmla="*/ 643217 w 645052"/>
              <a:gd name="connsiteY5" fmla="*/ 382322 h 624451"/>
              <a:gd name="connsiteX6" fmla="*/ 343179 w 645052"/>
              <a:gd name="connsiteY6" fmla="*/ 624019 h 624451"/>
              <a:gd name="connsiteX7" fmla="*/ 278 w 645052"/>
              <a:gd name="connsiteY7" fmla="*/ 322791 h 624451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82523"/>
              <a:gd name="connsiteY0" fmla="*/ 322791 h 624075"/>
              <a:gd name="connsiteX1" fmla="*/ 128866 w 682523"/>
              <a:gd name="connsiteY1" fmla="*/ 9656 h 624075"/>
              <a:gd name="connsiteX2" fmla="*/ 245548 w 682523"/>
              <a:gd name="connsiteY2" fmla="*/ 109669 h 624075"/>
              <a:gd name="connsiteX3" fmla="*/ 352704 w 682523"/>
              <a:gd name="connsiteY3" fmla="*/ 131 h 624075"/>
              <a:gd name="connsiteX4" fmla="*/ 462242 w 682523"/>
              <a:gd name="connsiteY4" fmla="*/ 102526 h 624075"/>
              <a:gd name="connsiteX5" fmla="*/ 571779 w 682523"/>
              <a:gd name="connsiteY5" fmla="*/ 16802 h 624075"/>
              <a:gd name="connsiteX6" fmla="*/ 676555 w 682523"/>
              <a:gd name="connsiteY6" fmla="*/ 346604 h 624075"/>
              <a:gd name="connsiteX7" fmla="*/ 343179 w 682523"/>
              <a:gd name="connsiteY7" fmla="*/ 624019 h 624075"/>
              <a:gd name="connsiteX8" fmla="*/ 278 w 682523"/>
              <a:gd name="connsiteY8" fmla="*/ 322791 h 624075"/>
              <a:gd name="connsiteX0" fmla="*/ 278 w 682523"/>
              <a:gd name="connsiteY0" fmla="*/ 322791 h 624024"/>
              <a:gd name="connsiteX1" fmla="*/ 128866 w 682523"/>
              <a:gd name="connsiteY1" fmla="*/ 9656 h 624024"/>
              <a:gd name="connsiteX2" fmla="*/ 245548 w 682523"/>
              <a:gd name="connsiteY2" fmla="*/ 109669 h 624024"/>
              <a:gd name="connsiteX3" fmla="*/ 352704 w 682523"/>
              <a:gd name="connsiteY3" fmla="*/ 131 h 624024"/>
              <a:gd name="connsiteX4" fmla="*/ 462242 w 682523"/>
              <a:gd name="connsiteY4" fmla="*/ 102526 h 624024"/>
              <a:gd name="connsiteX5" fmla="*/ 571779 w 682523"/>
              <a:gd name="connsiteY5" fmla="*/ 16802 h 624024"/>
              <a:gd name="connsiteX6" fmla="*/ 676555 w 682523"/>
              <a:gd name="connsiteY6" fmla="*/ 346604 h 624024"/>
              <a:gd name="connsiteX7" fmla="*/ 343179 w 682523"/>
              <a:gd name="connsiteY7" fmla="*/ 624019 h 624024"/>
              <a:gd name="connsiteX8" fmla="*/ 278 w 682523"/>
              <a:gd name="connsiteY8" fmla="*/ 322791 h 624024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3836"/>
              <a:gd name="connsiteY0" fmla="*/ 322791 h 624097"/>
              <a:gd name="connsiteX1" fmla="*/ 128866 w 683836"/>
              <a:gd name="connsiteY1" fmla="*/ 9656 h 624097"/>
              <a:gd name="connsiteX2" fmla="*/ 245548 w 683836"/>
              <a:gd name="connsiteY2" fmla="*/ 109669 h 624097"/>
              <a:gd name="connsiteX3" fmla="*/ 352704 w 683836"/>
              <a:gd name="connsiteY3" fmla="*/ 131 h 624097"/>
              <a:gd name="connsiteX4" fmla="*/ 462242 w 683836"/>
              <a:gd name="connsiteY4" fmla="*/ 102526 h 624097"/>
              <a:gd name="connsiteX5" fmla="*/ 567017 w 683836"/>
              <a:gd name="connsiteY5" fmla="*/ 7277 h 624097"/>
              <a:gd name="connsiteX6" fmla="*/ 676555 w 683836"/>
              <a:gd name="connsiteY6" fmla="*/ 346604 h 624097"/>
              <a:gd name="connsiteX7" fmla="*/ 343179 w 683836"/>
              <a:gd name="connsiteY7" fmla="*/ 624019 h 624097"/>
              <a:gd name="connsiteX8" fmla="*/ 278 w 683836"/>
              <a:gd name="connsiteY8" fmla="*/ 322791 h 624097"/>
              <a:gd name="connsiteX0" fmla="*/ 278 w 681109"/>
              <a:gd name="connsiteY0" fmla="*/ 322791 h 624097"/>
              <a:gd name="connsiteX1" fmla="*/ 128866 w 681109"/>
              <a:gd name="connsiteY1" fmla="*/ 9656 h 624097"/>
              <a:gd name="connsiteX2" fmla="*/ 245548 w 681109"/>
              <a:gd name="connsiteY2" fmla="*/ 109669 h 624097"/>
              <a:gd name="connsiteX3" fmla="*/ 352704 w 681109"/>
              <a:gd name="connsiteY3" fmla="*/ 131 h 624097"/>
              <a:gd name="connsiteX4" fmla="*/ 462242 w 681109"/>
              <a:gd name="connsiteY4" fmla="*/ 102526 h 624097"/>
              <a:gd name="connsiteX5" fmla="*/ 567017 w 681109"/>
              <a:gd name="connsiteY5" fmla="*/ 7277 h 624097"/>
              <a:gd name="connsiteX6" fmla="*/ 676555 w 681109"/>
              <a:gd name="connsiteY6" fmla="*/ 346604 h 624097"/>
              <a:gd name="connsiteX7" fmla="*/ 343179 w 681109"/>
              <a:gd name="connsiteY7" fmla="*/ 624019 h 624097"/>
              <a:gd name="connsiteX8" fmla="*/ 278 w 681109"/>
              <a:gd name="connsiteY8" fmla="*/ 322791 h 624097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1109" h="623966">
                <a:moveTo>
                  <a:pt x="278" y="322660"/>
                </a:moveTo>
                <a:cubicBezTo>
                  <a:pt x="-4484" y="110728"/>
                  <a:pt x="52666" y="89892"/>
                  <a:pt x="128866" y="9525"/>
                </a:cubicBezTo>
                <a:cubicBezTo>
                  <a:pt x="199113" y="73223"/>
                  <a:pt x="209829" y="87710"/>
                  <a:pt x="245548" y="109538"/>
                </a:cubicBezTo>
                <a:cubicBezTo>
                  <a:pt x="295554" y="50403"/>
                  <a:pt x="295952" y="59333"/>
                  <a:pt x="352704" y="0"/>
                </a:cubicBezTo>
                <a:lnTo>
                  <a:pt x="462242" y="102395"/>
                </a:lnTo>
                <a:cubicBezTo>
                  <a:pt x="526138" y="49611"/>
                  <a:pt x="515424" y="53382"/>
                  <a:pt x="567017" y="7146"/>
                </a:cubicBezTo>
                <a:cubicBezTo>
                  <a:pt x="597179" y="53779"/>
                  <a:pt x="704336" y="122240"/>
                  <a:pt x="676555" y="346473"/>
                </a:cubicBezTo>
                <a:cubicBezTo>
                  <a:pt x="648774" y="570706"/>
                  <a:pt x="439223" y="620713"/>
                  <a:pt x="343179" y="623888"/>
                </a:cubicBezTo>
                <a:cubicBezTo>
                  <a:pt x="247135" y="627063"/>
                  <a:pt x="5040" y="534592"/>
                  <a:pt x="278" y="32266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3"/>
          <p:cNvSpPr/>
          <p:nvPr/>
        </p:nvSpPr>
        <p:spPr>
          <a:xfrm>
            <a:off x="8267074" y="2606481"/>
            <a:ext cx="1371879" cy="1256782"/>
          </a:xfrm>
          <a:custGeom>
            <a:avLst/>
            <a:gdLst>
              <a:gd name="connsiteX0" fmla="*/ 0 w 600075"/>
              <a:gd name="connsiteY0" fmla="*/ 241697 h 483394"/>
              <a:gd name="connsiteX1" fmla="*/ 300038 w 600075"/>
              <a:gd name="connsiteY1" fmla="*/ 0 h 483394"/>
              <a:gd name="connsiteX2" fmla="*/ 600076 w 600075"/>
              <a:gd name="connsiteY2" fmla="*/ 241697 h 483394"/>
              <a:gd name="connsiteX3" fmla="*/ 300038 w 600075"/>
              <a:gd name="connsiteY3" fmla="*/ 483394 h 483394"/>
              <a:gd name="connsiteX4" fmla="*/ 0 w 600075"/>
              <a:gd name="connsiteY4" fmla="*/ 241697 h 483394"/>
              <a:gd name="connsiteX0" fmla="*/ 0 w 642939"/>
              <a:gd name="connsiteY0" fmla="*/ 183241 h 485052"/>
              <a:gd name="connsiteX1" fmla="*/ 342901 w 642939"/>
              <a:gd name="connsiteY1" fmla="*/ 1075 h 485052"/>
              <a:gd name="connsiteX2" fmla="*/ 642939 w 642939"/>
              <a:gd name="connsiteY2" fmla="*/ 242772 h 485052"/>
              <a:gd name="connsiteX3" fmla="*/ 342901 w 642939"/>
              <a:gd name="connsiteY3" fmla="*/ 484469 h 485052"/>
              <a:gd name="connsiteX4" fmla="*/ 0 w 642939"/>
              <a:gd name="connsiteY4" fmla="*/ 183241 h 485052"/>
              <a:gd name="connsiteX0" fmla="*/ 587 w 643526"/>
              <a:gd name="connsiteY0" fmla="*/ 192829 h 494640"/>
              <a:gd name="connsiteX1" fmla="*/ 343488 w 643526"/>
              <a:gd name="connsiteY1" fmla="*/ 10663 h 494640"/>
              <a:gd name="connsiteX2" fmla="*/ 643526 w 643526"/>
              <a:gd name="connsiteY2" fmla="*/ 252360 h 494640"/>
              <a:gd name="connsiteX3" fmla="*/ 343488 w 643526"/>
              <a:gd name="connsiteY3" fmla="*/ 494057 h 494640"/>
              <a:gd name="connsiteX4" fmla="*/ 587 w 643526"/>
              <a:gd name="connsiteY4" fmla="*/ 192829 h 494640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21542 h 623353"/>
              <a:gd name="connsiteX1" fmla="*/ 135719 w 650070"/>
              <a:gd name="connsiteY1" fmla="*/ 8407 h 623353"/>
              <a:gd name="connsiteX2" fmla="*/ 240494 w 650070"/>
              <a:gd name="connsiteY2" fmla="*/ 110801 h 623353"/>
              <a:gd name="connsiteX3" fmla="*/ 350032 w 650070"/>
              <a:gd name="connsiteY3" fmla="*/ 139376 h 623353"/>
              <a:gd name="connsiteX4" fmla="*/ 650070 w 650070"/>
              <a:gd name="connsiteY4" fmla="*/ 381073 h 623353"/>
              <a:gd name="connsiteX5" fmla="*/ 350032 w 650070"/>
              <a:gd name="connsiteY5" fmla="*/ 622770 h 623353"/>
              <a:gd name="connsiteX6" fmla="*/ 7131 w 650070"/>
              <a:gd name="connsiteY6" fmla="*/ 321542 h 623353"/>
              <a:gd name="connsiteX0" fmla="*/ 7131 w 650070"/>
              <a:gd name="connsiteY0" fmla="*/ 319459 h 621270"/>
              <a:gd name="connsiteX1" fmla="*/ 135719 w 650070"/>
              <a:gd name="connsiteY1" fmla="*/ 6324 h 621270"/>
              <a:gd name="connsiteX2" fmla="*/ 214301 w 650070"/>
              <a:gd name="connsiteY2" fmla="*/ 158724 h 621270"/>
              <a:gd name="connsiteX3" fmla="*/ 350032 w 650070"/>
              <a:gd name="connsiteY3" fmla="*/ 137293 h 621270"/>
              <a:gd name="connsiteX4" fmla="*/ 650070 w 650070"/>
              <a:gd name="connsiteY4" fmla="*/ 378990 h 621270"/>
              <a:gd name="connsiteX5" fmla="*/ 350032 w 650070"/>
              <a:gd name="connsiteY5" fmla="*/ 620687 h 621270"/>
              <a:gd name="connsiteX6" fmla="*/ 7131 w 650070"/>
              <a:gd name="connsiteY6" fmla="*/ 319459 h 621270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252401 w 650070"/>
              <a:gd name="connsiteY2" fmla="*/ 100013 h 614946"/>
              <a:gd name="connsiteX3" fmla="*/ 350032 w 650070"/>
              <a:gd name="connsiteY3" fmla="*/ 130969 h 614946"/>
              <a:gd name="connsiteX4" fmla="*/ 650070 w 650070"/>
              <a:gd name="connsiteY4" fmla="*/ 372666 h 614946"/>
              <a:gd name="connsiteX5" fmla="*/ 350032 w 650070"/>
              <a:gd name="connsiteY5" fmla="*/ 614363 h 614946"/>
              <a:gd name="connsiteX6" fmla="*/ 7131 w 650070"/>
              <a:gd name="connsiteY6" fmla="*/ 313135 h 614946"/>
              <a:gd name="connsiteX0" fmla="*/ 8833 w 651772"/>
              <a:gd name="connsiteY0" fmla="*/ 313135 h 614946"/>
              <a:gd name="connsiteX1" fmla="*/ 137421 w 651772"/>
              <a:gd name="connsiteY1" fmla="*/ 0 h 614946"/>
              <a:gd name="connsiteX2" fmla="*/ 254103 w 651772"/>
              <a:gd name="connsiteY2" fmla="*/ 100013 h 614946"/>
              <a:gd name="connsiteX3" fmla="*/ 351734 w 651772"/>
              <a:gd name="connsiteY3" fmla="*/ 130969 h 614946"/>
              <a:gd name="connsiteX4" fmla="*/ 651772 w 651772"/>
              <a:gd name="connsiteY4" fmla="*/ 372666 h 614946"/>
              <a:gd name="connsiteX5" fmla="*/ 351734 w 651772"/>
              <a:gd name="connsiteY5" fmla="*/ 614363 h 614946"/>
              <a:gd name="connsiteX6" fmla="*/ 8833 w 651772"/>
              <a:gd name="connsiteY6" fmla="*/ 313135 h 614946"/>
              <a:gd name="connsiteX0" fmla="*/ 8193 w 651132"/>
              <a:gd name="connsiteY0" fmla="*/ 313135 h 614946"/>
              <a:gd name="connsiteX1" fmla="*/ 136781 w 651132"/>
              <a:gd name="connsiteY1" fmla="*/ 0 h 614946"/>
              <a:gd name="connsiteX2" fmla="*/ 253463 w 651132"/>
              <a:gd name="connsiteY2" fmla="*/ 100013 h 614946"/>
              <a:gd name="connsiteX3" fmla="*/ 351094 w 651132"/>
              <a:gd name="connsiteY3" fmla="*/ 130969 h 614946"/>
              <a:gd name="connsiteX4" fmla="*/ 651132 w 651132"/>
              <a:gd name="connsiteY4" fmla="*/ 372666 h 614946"/>
              <a:gd name="connsiteX5" fmla="*/ 351094 w 651132"/>
              <a:gd name="connsiteY5" fmla="*/ 614363 h 614946"/>
              <a:gd name="connsiteX6" fmla="*/ 8193 w 651132"/>
              <a:gd name="connsiteY6" fmla="*/ 313135 h 614946"/>
              <a:gd name="connsiteX0" fmla="*/ 155 w 643094"/>
              <a:gd name="connsiteY0" fmla="*/ 313135 h 614946"/>
              <a:gd name="connsiteX1" fmla="*/ 128743 w 643094"/>
              <a:gd name="connsiteY1" fmla="*/ 0 h 614946"/>
              <a:gd name="connsiteX2" fmla="*/ 245425 w 643094"/>
              <a:gd name="connsiteY2" fmla="*/ 100013 h 614946"/>
              <a:gd name="connsiteX3" fmla="*/ 343056 w 643094"/>
              <a:gd name="connsiteY3" fmla="*/ 130969 h 614946"/>
              <a:gd name="connsiteX4" fmla="*/ 643094 w 643094"/>
              <a:gd name="connsiteY4" fmla="*/ 372666 h 614946"/>
              <a:gd name="connsiteX5" fmla="*/ 343056 w 643094"/>
              <a:gd name="connsiteY5" fmla="*/ 614363 h 614946"/>
              <a:gd name="connsiteX6" fmla="*/ 155 w 643094"/>
              <a:gd name="connsiteY6" fmla="*/ 313135 h 614946"/>
              <a:gd name="connsiteX0" fmla="*/ 582 w 643521"/>
              <a:gd name="connsiteY0" fmla="*/ 313135 h 614946"/>
              <a:gd name="connsiteX1" fmla="*/ 129170 w 643521"/>
              <a:gd name="connsiteY1" fmla="*/ 0 h 614946"/>
              <a:gd name="connsiteX2" fmla="*/ 245852 w 643521"/>
              <a:gd name="connsiteY2" fmla="*/ 100013 h 614946"/>
              <a:gd name="connsiteX3" fmla="*/ 343483 w 643521"/>
              <a:gd name="connsiteY3" fmla="*/ 130969 h 614946"/>
              <a:gd name="connsiteX4" fmla="*/ 643521 w 643521"/>
              <a:gd name="connsiteY4" fmla="*/ 372666 h 614946"/>
              <a:gd name="connsiteX5" fmla="*/ 343483 w 643521"/>
              <a:gd name="connsiteY5" fmla="*/ 614363 h 614946"/>
              <a:gd name="connsiteX6" fmla="*/ 582 w 643521"/>
              <a:gd name="connsiteY6" fmla="*/ 313135 h 614946"/>
              <a:gd name="connsiteX0" fmla="*/ 70 w 643009"/>
              <a:gd name="connsiteY0" fmla="*/ 313135 h 614946"/>
              <a:gd name="connsiteX1" fmla="*/ 128658 w 643009"/>
              <a:gd name="connsiteY1" fmla="*/ 0 h 614946"/>
              <a:gd name="connsiteX2" fmla="*/ 245340 w 643009"/>
              <a:gd name="connsiteY2" fmla="*/ 100013 h 614946"/>
              <a:gd name="connsiteX3" fmla="*/ 342971 w 643009"/>
              <a:gd name="connsiteY3" fmla="*/ 130969 h 614946"/>
              <a:gd name="connsiteX4" fmla="*/ 643009 w 643009"/>
              <a:gd name="connsiteY4" fmla="*/ 372666 h 614946"/>
              <a:gd name="connsiteX5" fmla="*/ 342971 w 643009"/>
              <a:gd name="connsiteY5" fmla="*/ 614363 h 614946"/>
              <a:gd name="connsiteX6" fmla="*/ 70 w 643009"/>
              <a:gd name="connsiteY6" fmla="*/ 313135 h 614946"/>
              <a:gd name="connsiteX0" fmla="*/ 74 w 643013"/>
              <a:gd name="connsiteY0" fmla="*/ 313135 h 614946"/>
              <a:gd name="connsiteX1" fmla="*/ 128662 w 643013"/>
              <a:gd name="connsiteY1" fmla="*/ 0 h 614946"/>
              <a:gd name="connsiteX2" fmla="*/ 245344 w 643013"/>
              <a:gd name="connsiteY2" fmla="*/ 100013 h 614946"/>
              <a:gd name="connsiteX3" fmla="*/ 342975 w 643013"/>
              <a:gd name="connsiteY3" fmla="*/ 130969 h 614946"/>
              <a:gd name="connsiteX4" fmla="*/ 643013 w 643013"/>
              <a:gd name="connsiteY4" fmla="*/ 372666 h 614946"/>
              <a:gd name="connsiteX5" fmla="*/ 342975 w 643013"/>
              <a:gd name="connsiteY5" fmla="*/ 614363 h 614946"/>
              <a:gd name="connsiteX6" fmla="*/ 74 w 643013"/>
              <a:gd name="connsiteY6" fmla="*/ 313135 h 614946"/>
              <a:gd name="connsiteX0" fmla="*/ 970 w 643909"/>
              <a:gd name="connsiteY0" fmla="*/ 313135 h 614946"/>
              <a:gd name="connsiteX1" fmla="*/ 129558 w 643909"/>
              <a:gd name="connsiteY1" fmla="*/ 0 h 614946"/>
              <a:gd name="connsiteX2" fmla="*/ 246240 w 643909"/>
              <a:gd name="connsiteY2" fmla="*/ 100013 h 614946"/>
              <a:gd name="connsiteX3" fmla="*/ 343871 w 643909"/>
              <a:gd name="connsiteY3" fmla="*/ 130969 h 614946"/>
              <a:gd name="connsiteX4" fmla="*/ 643909 w 643909"/>
              <a:gd name="connsiteY4" fmla="*/ 372666 h 614946"/>
              <a:gd name="connsiteX5" fmla="*/ 343871 w 643909"/>
              <a:gd name="connsiteY5" fmla="*/ 614363 h 614946"/>
              <a:gd name="connsiteX6" fmla="*/ 970 w 643909"/>
              <a:gd name="connsiteY6" fmla="*/ 313135 h 614946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43179 w 643217"/>
              <a:gd name="connsiteY3" fmla="*/ 130969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5866 h 627677"/>
              <a:gd name="connsiteX1" fmla="*/ 128866 w 643217"/>
              <a:gd name="connsiteY1" fmla="*/ 12731 h 627677"/>
              <a:gd name="connsiteX2" fmla="*/ 245548 w 643217"/>
              <a:gd name="connsiteY2" fmla="*/ 112744 h 627677"/>
              <a:gd name="connsiteX3" fmla="*/ 362229 w 643217"/>
              <a:gd name="connsiteY3" fmla="*/ 12731 h 627677"/>
              <a:gd name="connsiteX4" fmla="*/ 643217 w 643217"/>
              <a:gd name="connsiteY4" fmla="*/ 385397 h 627677"/>
              <a:gd name="connsiteX5" fmla="*/ 343179 w 643217"/>
              <a:gd name="connsiteY5" fmla="*/ 627094 h 627677"/>
              <a:gd name="connsiteX6" fmla="*/ 278 w 643217"/>
              <a:gd name="connsiteY6" fmla="*/ 325866 h 627677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62229 w 643217"/>
              <a:gd name="connsiteY3" fmla="*/ 0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4663"/>
              <a:gd name="connsiteY0" fmla="*/ 322716 h 624376"/>
              <a:gd name="connsiteX1" fmla="*/ 128866 w 644663"/>
              <a:gd name="connsiteY1" fmla="*/ 9581 h 624376"/>
              <a:gd name="connsiteX2" fmla="*/ 245548 w 644663"/>
              <a:gd name="connsiteY2" fmla="*/ 109594 h 624376"/>
              <a:gd name="connsiteX3" fmla="*/ 352704 w 644663"/>
              <a:gd name="connsiteY3" fmla="*/ 56 h 624376"/>
              <a:gd name="connsiteX4" fmla="*/ 416998 w 644663"/>
              <a:gd name="connsiteY4" fmla="*/ 161982 h 624376"/>
              <a:gd name="connsiteX5" fmla="*/ 643217 w 644663"/>
              <a:gd name="connsiteY5" fmla="*/ 382247 h 624376"/>
              <a:gd name="connsiteX6" fmla="*/ 343179 w 644663"/>
              <a:gd name="connsiteY6" fmla="*/ 623944 h 624376"/>
              <a:gd name="connsiteX7" fmla="*/ 278 w 644663"/>
              <a:gd name="connsiteY7" fmla="*/ 322716 h 624376"/>
              <a:gd name="connsiteX0" fmla="*/ 278 w 645052"/>
              <a:gd name="connsiteY0" fmla="*/ 322791 h 624451"/>
              <a:gd name="connsiteX1" fmla="*/ 128866 w 645052"/>
              <a:gd name="connsiteY1" fmla="*/ 9656 h 624451"/>
              <a:gd name="connsiteX2" fmla="*/ 245548 w 645052"/>
              <a:gd name="connsiteY2" fmla="*/ 109669 h 624451"/>
              <a:gd name="connsiteX3" fmla="*/ 352704 w 645052"/>
              <a:gd name="connsiteY3" fmla="*/ 131 h 624451"/>
              <a:gd name="connsiteX4" fmla="*/ 462242 w 645052"/>
              <a:gd name="connsiteY4" fmla="*/ 102526 h 624451"/>
              <a:gd name="connsiteX5" fmla="*/ 643217 w 645052"/>
              <a:gd name="connsiteY5" fmla="*/ 382322 h 624451"/>
              <a:gd name="connsiteX6" fmla="*/ 343179 w 645052"/>
              <a:gd name="connsiteY6" fmla="*/ 624019 h 624451"/>
              <a:gd name="connsiteX7" fmla="*/ 278 w 645052"/>
              <a:gd name="connsiteY7" fmla="*/ 322791 h 624451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82523"/>
              <a:gd name="connsiteY0" fmla="*/ 322791 h 624075"/>
              <a:gd name="connsiteX1" fmla="*/ 128866 w 682523"/>
              <a:gd name="connsiteY1" fmla="*/ 9656 h 624075"/>
              <a:gd name="connsiteX2" fmla="*/ 245548 w 682523"/>
              <a:gd name="connsiteY2" fmla="*/ 109669 h 624075"/>
              <a:gd name="connsiteX3" fmla="*/ 352704 w 682523"/>
              <a:gd name="connsiteY3" fmla="*/ 131 h 624075"/>
              <a:gd name="connsiteX4" fmla="*/ 462242 w 682523"/>
              <a:gd name="connsiteY4" fmla="*/ 102526 h 624075"/>
              <a:gd name="connsiteX5" fmla="*/ 571779 w 682523"/>
              <a:gd name="connsiteY5" fmla="*/ 16802 h 624075"/>
              <a:gd name="connsiteX6" fmla="*/ 676555 w 682523"/>
              <a:gd name="connsiteY6" fmla="*/ 346604 h 624075"/>
              <a:gd name="connsiteX7" fmla="*/ 343179 w 682523"/>
              <a:gd name="connsiteY7" fmla="*/ 624019 h 624075"/>
              <a:gd name="connsiteX8" fmla="*/ 278 w 682523"/>
              <a:gd name="connsiteY8" fmla="*/ 322791 h 624075"/>
              <a:gd name="connsiteX0" fmla="*/ 278 w 682523"/>
              <a:gd name="connsiteY0" fmla="*/ 322791 h 624024"/>
              <a:gd name="connsiteX1" fmla="*/ 128866 w 682523"/>
              <a:gd name="connsiteY1" fmla="*/ 9656 h 624024"/>
              <a:gd name="connsiteX2" fmla="*/ 245548 w 682523"/>
              <a:gd name="connsiteY2" fmla="*/ 109669 h 624024"/>
              <a:gd name="connsiteX3" fmla="*/ 352704 w 682523"/>
              <a:gd name="connsiteY3" fmla="*/ 131 h 624024"/>
              <a:gd name="connsiteX4" fmla="*/ 462242 w 682523"/>
              <a:gd name="connsiteY4" fmla="*/ 102526 h 624024"/>
              <a:gd name="connsiteX5" fmla="*/ 571779 w 682523"/>
              <a:gd name="connsiteY5" fmla="*/ 16802 h 624024"/>
              <a:gd name="connsiteX6" fmla="*/ 676555 w 682523"/>
              <a:gd name="connsiteY6" fmla="*/ 346604 h 624024"/>
              <a:gd name="connsiteX7" fmla="*/ 343179 w 682523"/>
              <a:gd name="connsiteY7" fmla="*/ 624019 h 624024"/>
              <a:gd name="connsiteX8" fmla="*/ 278 w 682523"/>
              <a:gd name="connsiteY8" fmla="*/ 322791 h 624024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3836"/>
              <a:gd name="connsiteY0" fmla="*/ 322791 h 624097"/>
              <a:gd name="connsiteX1" fmla="*/ 128866 w 683836"/>
              <a:gd name="connsiteY1" fmla="*/ 9656 h 624097"/>
              <a:gd name="connsiteX2" fmla="*/ 245548 w 683836"/>
              <a:gd name="connsiteY2" fmla="*/ 109669 h 624097"/>
              <a:gd name="connsiteX3" fmla="*/ 352704 w 683836"/>
              <a:gd name="connsiteY3" fmla="*/ 131 h 624097"/>
              <a:gd name="connsiteX4" fmla="*/ 462242 w 683836"/>
              <a:gd name="connsiteY4" fmla="*/ 102526 h 624097"/>
              <a:gd name="connsiteX5" fmla="*/ 567017 w 683836"/>
              <a:gd name="connsiteY5" fmla="*/ 7277 h 624097"/>
              <a:gd name="connsiteX6" fmla="*/ 676555 w 683836"/>
              <a:gd name="connsiteY6" fmla="*/ 346604 h 624097"/>
              <a:gd name="connsiteX7" fmla="*/ 343179 w 683836"/>
              <a:gd name="connsiteY7" fmla="*/ 624019 h 624097"/>
              <a:gd name="connsiteX8" fmla="*/ 278 w 683836"/>
              <a:gd name="connsiteY8" fmla="*/ 322791 h 624097"/>
              <a:gd name="connsiteX0" fmla="*/ 278 w 681109"/>
              <a:gd name="connsiteY0" fmla="*/ 322791 h 624097"/>
              <a:gd name="connsiteX1" fmla="*/ 128866 w 681109"/>
              <a:gd name="connsiteY1" fmla="*/ 9656 h 624097"/>
              <a:gd name="connsiteX2" fmla="*/ 245548 w 681109"/>
              <a:gd name="connsiteY2" fmla="*/ 109669 h 624097"/>
              <a:gd name="connsiteX3" fmla="*/ 352704 w 681109"/>
              <a:gd name="connsiteY3" fmla="*/ 131 h 624097"/>
              <a:gd name="connsiteX4" fmla="*/ 462242 w 681109"/>
              <a:gd name="connsiteY4" fmla="*/ 102526 h 624097"/>
              <a:gd name="connsiteX5" fmla="*/ 567017 w 681109"/>
              <a:gd name="connsiteY5" fmla="*/ 7277 h 624097"/>
              <a:gd name="connsiteX6" fmla="*/ 676555 w 681109"/>
              <a:gd name="connsiteY6" fmla="*/ 346604 h 624097"/>
              <a:gd name="connsiteX7" fmla="*/ 343179 w 681109"/>
              <a:gd name="connsiteY7" fmla="*/ 624019 h 624097"/>
              <a:gd name="connsiteX8" fmla="*/ 278 w 681109"/>
              <a:gd name="connsiteY8" fmla="*/ 322791 h 624097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1109" h="623966">
                <a:moveTo>
                  <a:pt x="278" y="322660"/>
                </a:moveTo>
                <a:cubicBezTo>
                  <a:pt x="-4484" y="110728"/>
                  <a:pt x="52666" y="89892"/>
                  <a:pt x="128866" y="9525"/>
                </a:cubicBezTo>
                <a:cubicBezTo>
                  <a:pt x="199113" y="73223"/>
                  <a:pt x="209829" y="87710"/>
                  <a:pt x="245548" y="109538"/>
                </a:cubicBezTo>
                <a:cubicBezTo>
                  <a:pt x="295554" y="50403"/>
                  <a:pt x="295952" y="59333"/>
                  <a:pt x="352704" y="0"/>
                </a:cubicBezTo>
                <a:lnTo>
                  <a:pt x="462242" y="102395"/>
                </a:lnTo>
                <a:cubicBezTo>
                  <a:pt x="526138" y="49611"/>
                  <a:pt x="515424" y="53382"/>
                  <a:pt x="567017" y="7146"/>
                </a:cubicBezTo>
                <a:cubicBezTo>
                  <a:pt x="597179" y="53779"/>
                  <a:pt x="704336" y="122240"/>
                  <a:pt x="676555" y="346473"/>
                </a:cubicBezTo>
                <a:cubicBezTo>
                  <a:pt x="648774" y="570706"/>
                  <a:pt x="439223" y="620713"/>
                  <a:pt x="343179" y="623888"/>
                </a:cubicBezTo>
                <a:cubicBezTo>
                  <a:pt x="247135" y="627063"/>
                  <a:pt x="5040" y="534592"/>
                  <a:pt x="278" y="32266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029043" y="774700"/>
            <a:ext cx="2133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자료구조 보완할 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양쪽 대괄호 16"/>
          <p:cNvSpPr/>
          <p:nvPr/>
        </p:nvSpPr>
        <p:spPr>
          <a:xfrm>
            <a:off x="3930650" y="774700"/>
            <a:ext cx="4330700" cy="400110"/>
          </a:xfrm>
          <a:prstGeom prst="bracketPair">
            <a:avLst>
              <a:gd name="adj" fmla="val 0"/>
            </a:avLst>
          </a:prstGeom>
          <a:ln w="4127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711768" y="5231825"/>
            <a:ext cx="543371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rgbClr val="333333"/>
                </a:solidFill>
                <a:latin typeface="NBG"/>
              </a:rPr>
              <a:t>MaterList</a:t>
            </a:r>
            <a:r>
              <a:rPr lang="ko-KR" altLang="en-US" sz="1400" b="1" dirty="0" smtClean="0">
                <a:solidFill>
                  <a:srgbClr val="333333"/>
                </a:solidFill>
                <a:latin typeface="NBG"/>
              </a:rPr>
              <a:t>를 </a:t>
            </a:r>
            <a:r>
              <a:rPr lang="en-US" altLang="ko-KR" sz="1400" b="1" dirty="0" smtClean="0">
                <a:solidFill>
                  <a:srgbClr val="333333"/>
                </a:solidFill>
                <a:latin typeface="NBG"/>
              </a:rPr>
              <a:t>Tree </a:t>
            </a:r>
            <a:r>
              <a:rPr lang="ko-KR" altLang="en-US" sz="1400" b="1" dirty="0" smtClean="0">
                <a:solidFill>
                  <a:srgbClr val="333333"/>
                </a:solidFill>
                <a:latin typeface="NBG"/>
              </a:rPr>
              <a:t>구조로 수정</a:t>
            </a:r>
            <a:endParaRPr lang="en-US" altLang="ko-KR" sz="1400" b="1" dirty="0" smtClean="0">
              <a:solidFill>
                <a:srgbClr val="333333"/>
              </a:solidFill>
              <a:latin typeface="NBG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33333"/>
                </a:solidFill>
                <a:latin typeface="NBG"/>
              </a:rPr>
              <a:t>  알고리즘의 효율성을 늘리고 프로그램  속도를 증가</a:t>
            </a:r>
            <a:endParaRPr lang="en-US" altLang="ko-KR" sz="1400" dirty="0" smtClean="0">
              <a:solidFill>
                <a:srgbClr val="333333"/>
              </a:solidFill>
              <a:latin typeface="NBG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33333"/>
                </a:solidFill>
                <a:latin typeface="NBG"/>
              </a:rPr>
              <a:t>  </a:t>
            </a:r>
            <a:r>
              <a:rPr lang="ko-KR" altLang="en-US" sz="1400" dirty="0" smtClean="0">
                <a:solidFill>
                  <a:srgbClr val="333333"/>
                </a:solidFill>
                <a:latin typeface="NBG"/>
              </a:rPr>
              <a:t>동적으로 메모리 할당까지 가능</a:t>
            </a:r>
            <a:endParaRPr lang="en-US" altLang="ko-KR" sz="1400" dirty="0" smtClean="0">
              <a:solidFill>
                <a:srgbClr val="333333"/>
              </a:solidFill>
              <a:latin typeface="NBG"/>
            </a:endParaRPr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  <p:sp>
        <p:nvSpPr>
          <p:cNvPr id="7" name="AutoShape 4" descr="관련 이미지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6" descr="관련 이미지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296863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7" name="Picture 13" descr="체크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196" y="5231825"/>
            <a:ext cx="1071737" cy="95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76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6794" y="774700"/>
            <a:ext cx="2398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바뀐 자료구조 </a:t>
            </a:r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트리 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양쪽 대괄호 4"/>
          <p:cNvSpPr/>
          <p:nvPr/>
        </p:nvSpPr>
        <p:spPr>
          <a:xfrm>
            <a:off x="3930650" y="774700"/>
            <a:ext cx="4330700" cy="400110"/>
          </a:xfrm>
          <a:prstGeom prst="bracketPair">
            <a:avLst>
              <a:gd name="adj" fmla="val 0"/>
            </a:avLst>
          </a:prstGeom>
          <a:ln w="4127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03" y="2869086"/>
            <a:ext cx="2790175" cy="1863548"/>
          </a:xfrm>
          <a:prstGeom prst="rect">
            <a:avLst/>
          </a:prstGeom>
        </p:spPr>
      </p:pic>
      <p:sp>
        <p:nvSpPr>
          <p:cNvPr id="9" name="Oval 17"/>
          <p:cNvSpPr>
            <a:spLocks noChangeArrowheads="1"/>
          </p:cNvSpPr>
          <p:nvPr/>
        </p:nvSpPr>
        <p:spPr bwMode="auto">
          <a:xfrm>
            <a:off x="3624262" y="2057400"/>
            <a:ext cx="457200" cy="457200"/>
          </a:xfrm>
          <a:prstGeom prst="ellipse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0" name="Oval 18"/>
          <p:cNvSpPr>
            <a:spLocks noChangeArrowheads="1"/>
          </p:cNvSpPr>
          <p:nvPr/>
        </p:nvSpPr>
        <p:spPr bwMode="auto">
          <a:xfrm>
            <a:off x="5605462" y="4343400"/>
            <a:ext cx="457200" cy="457200"/>
          </a:xfrm>
          <a:prstGeom prst="ellipse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11" name="Oval 19"/>
          <p:cNvSpPr>
            <a:spLocks noChangeArrowheads="1"/>
          </p:cNvSpPr>
          <p:nvPr/>
        </p:nvSpPr>
        <p:spPr bwMode="auto">
          <a:xfrm>
            <a:off x="4081462" y="2590800"/>
            <a:ext cx="457200" cy="457200"/>
          </a:xfrm>
          <a:prstGeom prst="ellipse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12" name="Oval 20"/>
          <p:cNvSpPr>
            <a:spLocks noChangeArrowheads="1"/>
          </p:cNvSpPr>
          <p:nvPr/>
        </p:nvSpPr>
        <p:spPr bwMode="auto">
          <a:xfrm>
            <a:off x="5072062" y="3733800"/>
            <a:ext cx="457200" cy="457200"/>
          </a:xfrm>
          <a:prstGeom prst="ellipse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13" name="Oval 21"/>
          <p:cNvSpPr>
            <a:spLocks noChangeArrowheads="1"/>
          </p:cNvSpPr>
          <p:nvPr/>
        </p:nvSpPr>
        <p:spPr bwMode="auto">
          <a:xfrm>
            <a:off x="4538662" y="3124200"/>
            <a:ext cx="457200" cy="457200"/>
          </a:xfrm>
          <a:prstGeom prst="ellipse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14" name="Oval 22"/>
          <p:cNvSpPr>
            <a:spLocks noChangeArrowheads="1"/>
          </p:cNvSpPr>
          <p:nvPr/>
        </p:nvSpPr>
        <p:spPr bwMode="auto">
          <a:xfrm>
            <a:off x="6672262" y="5562600"/>
            <a:ext cx="457200" cy="457200"/>
          </a:xfrm>
          <a:prstGeom prst="ellipse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15" name="Oval 23"/>
          <p:cNvSpPr>
            <a:spLocks noChangeArrowheads="1"/>
          </p:cNvSpPr>
          <p:nvPr/>
        </p:nvSpPr>
        <p:spPr bwMode="auto">
          <a:xfrm>
            <a:off x="6138862" y="4953000"/>
            <a:ext cx="457200" cy="457200"/>
          </a:xfrm>
          <a:prstGeom prst="ellipse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</a:p>
        </p:txBody>
      </p:sp>
      <p:cxnSp>
        <p:nvCxnSpPr>
          <p:cNvPr id="16" name="AutoShape 24"/>
          <p:cNvCxnSpPr>
            <a:cxnSpLocks noChangeShapeType="1"/>
            <a:stCxn id="12" idx="5"/>
            <a:endCxn id="10" idx="7"/>
          </p:cNvCxnSpPr>
          <p:nvPr/>
        </p:nvCxnSpPr>
        <p:spPr bwMode="auto">
          <a:xfrm>
            <a:off x="5462587" y="4124325"/>
            <a:ext cx="53340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25"/>
          <p:cNvCxnSpPr>
            <a:cxnSpLocks noChangeShapeType="1"/>
            <a:stCxn id="9" idx="5"/>
            <a:endCxn id="11" idx="0"/>
          </p:cNvCxnSpPr>
          <p:nvPr/>
        </p:nvCxnSpPr>
        <p:spPr bwMode="auto">
          <a:xfrm>
            <a:off x="4014787" y="2447925"/>
            <a:ext cx="295275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26"/>
          <p:cNvCxnSpPr>
            <a:cxnSpLocks noChangeShapeType="1"/>
            <a:stCxn id="15" idx="5"/>
            <a:endCxn id="14" idx="0"/>
          </p:cNvCxnSpPr>
          <p:nvPr/>
        </p:nvCxnSpPr>
        <p:spPr bwMode="auto">
          <a:xfrm>
            <a:off x="6529387" y="5343525"/>
            <a:ext cx="37147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27"/>
          <p:cNvCxnSpPr>
            <a:cxnSpLocks noChangeShapeType="1"/>
            <a:stCxn id="10" idx="5"/>
            <a:endCxn id="15" idx="0"/>
          </p:cNvCxnSpPr>
          <p:nvPr/>
        </p:nvCxnSpPr>
        <p:spPr bwMode="auto">
          <a:xfrm>
            <a:off x="5995987" y="4733925"/>
            <a:ext cx="37147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8"/>
          <p:cNvCxnSpPr>
            <a:cxnSpLocks noChangeShapeType="1"/>
            <a:stCxn id="13" idx="5"/>
            <a:endCxn id="12" idx="0"/>
          </p:cNvCxnSpPr>
          <p:nvPr/>
        </p:nvCxnSpPr>
        <p:spPr bwMode="auto">
          <a:xfrm>
            <a:off x="4929187" y="3514725"/>
            <a:ext cx="37147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9"/>
          <p:cNvCxnSpPr>
            <a:cxnSpLocks noChangeShapeType="1"/>
            <a:stCxn id="11" idx="5"/>
            <a:endCxn id="13" idx="0"/>
          </p:cNvCxnSpPr>
          <p:nvPr/>
        </p:nvCxnSpPr>
        <p:spPr bwMode="auto">
          <a:xfrm>
            <a:off x="4471987" y="2981325"/>
            <a:ext cx="295275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직사각형 22"/>
          <p:cNvSpPr/>
          <p:nvPr/>
        </p:nvSpPr>
        <p:spPr>
          <a:xfrm>
            <a:off x="6096000" y="2289798"/>
            <a:ext cx="54337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>
                <a:solidFill>
                  <a:srgbClr val="333333"/>
                </a:solidFill>
                <a:latin typeface="NBG"/>
              </a:rPr>
              <a:t>MaterList</a:t>
            </a:r>
            <a:r>
              <a:rPr lang="ko-KR" altLang="en-US" b="1" dirty="0" smtClean="0">
                <a:solidFill>
                  <a:srgbClr val="333333"/>
                </a:solidFill>
                <a:latin typeface="NBG"/>
              </a:rPr>
              <a:t>를</a:t>
            </a:r>
            <a:r>
              <a:rPr lang="en-US" altLang="ko-KR" b="1" dirty="0">
                <a:solidFill>
                  <a:srgbClr val="333333"/>
                </a:solidFill>
                <a:latin typeface="NBG"/>
              </a:rPr>
              <a:t> </a:t>
            </a:r>
            <a:r>
              <a:rPr lang="en-US" altLang="ko-KR" b="1" dirty="0" smtClean="0">
                <a:solidFill>
                  <a:srgbClr val="333333"/>
                </a:solidFill>
                <a:latin typeface="NBG"/>
              </a:rPr>
              <a:t>Binary Search Tree</a:t>
            </a:r>
            <a:r>
              <a:rPr lang="ko-KR" altLang="en-US" b="1" dirty="0" smtClean="0">
                <a:solidFill>
                  <a:srgbClr val="333333"/>
                </a:solidFill>
                <a:latin typeface="NBG"/>
              </a:rPr>
              <a:t>로 </a:t>
            </a:r>
            <a:r>
              <a:rPr lang="ko-KR" altLang="en-US" b="1" dirty="0" err="1" smtClean="0">
                <a:solidFill>
                  <a:srgbClr val="333333"/>
                </a:solidFill>
                <a:latin typeface="NBG"/>
              </a:rPr>
              <a:t>수정</a:t>
            </a:r>
            <a:r>
              <a:rPr lang="ko-KR" altLang="en-US" b="1" dirty="0" err="1" smtClean="0">
                <a:solidFill>
                  <a:srgbClr val="333333"/>
                </a:solidFill>
                <a:latin typeface="NBG"/>
              </a:rPr>
              <a:t>시</a:t>
            </a:r>
            <a:r>
              <a:rPr lang="ko-KR" altLang="en-US" b="1" dirty="0" smtClean="0">
                <a:solidFill>
                  <a:srgbClr val="333333"/>
                </a:solidFill>
                <a:latin typeface="NBG"/>
              </a:rPr>
              <a:t> 문제점</a:t>
            </a:r>
            <a:endParaRPr lang="en-US" altLang="ko-KR" b="1" dirty="0" smtClean="0">
              <a:solidFill>
                <a:srgbClr val="333333"/>
              </a:solidFill>
              <a:latin typeface="NBG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333333"/>
                </a:solidFill>
                <a:latin typeface="NBG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333333"/>
                </a:solidFill>
                <a:latin typeface="NBG"/>
              </a:rPr>
              <a:t>항상 </a:t>
            </a:r>
            <a:r>
              <a:rPr lang="en-US" altLang="ko-KR" b="1" dirty="0" smtClean="0">
                <a:solidFill>
                  <a:srgbClr val="FF0000"/>
                </a:solidFill>
                <a:latin typeface="NBG"/>
              </a:rPr>
              <a:t>WORST CASE!!</a:t>
            </a:r>
          </a:p>
          <a:p>
            <a:pPr>
              <a:lnSpc>
                <a:spcPct val="150000"/>
              </a:lnSpc>
            </a:pPr>
            <a:endParaRPr lang="en-US" altLang="ko-KR" b="1" dirty="0" smtClean="0">
              <a:solidFill>
                <a:srgbClr val="333333"/>
              </a:solidFill>
              <a:latin typeface="NBG"/>
            </a:endParaRPr>
          </a:p>
        </p:txBody>
      </p:sp>
    </p:spTree>
    <p:extLst>
      <p:ext uri="{BB962C8B-B14F-4D97-AF65-F5344CB8AC3E}">
        <p14:creationId xmlns:p14="http://schemas.microsoft.com/office/powerpoint/2010/main" val="362993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6794" y="774700"/>
            <a:ext cx="2398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바뀐 자료구조 </a:t>
            </a:r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트리 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양쪽 대괄호 4"/>
          <p:cNvSpPr/>
          <p:nvPr/>
        </p:nvSpPr>
        <p:spPr>
          <a:xfrm>
            <a:off x="3930650" y="774700"/>
            <a:ext cx="4330700" cy="400110"/>
          </a:xfrm>
          <a:prstGeom prst="bracketPair">
            <a:avLst>
              <a:gd name="adj" fmla="val 0"/>
            </a:avLst>
          </a:prstGeom>
          <a:ln w="4127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03" y="2869086"/>
            <a:ext cx="2790175" cy="1863548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6096000" y="2289798"/>
            <a:ext cx="543371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b="1" dirty="0" smtClean="0">
              <a:solidFill>
                <a:srgbClr val="333333"/>
              </a:solidFill>
              <a:latin typeface="NBG"/>
            </a:endParaRPr>
          </a:p>
        </p:txBody>
      </p:sp>
      <p:sp>
        <p:nvSpPr>
          <p:cNvPr id="24" name="Text Box 56"/>
          <p:cNvSpPr txBox="1">
            <a:spLocks noChangeArrowheads="1"/>
          </p:cNvSpPr>
          <p:nvPr/>
        </p:nvSpPr>
        <p:spPr bwMode="auto">
          <a:xfrm>
            <a:off x="6323693" y="29876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  <a:endParaRPr lang="en-US" altLang="ko-KR" sz="2000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5" name="Text Box 57"/>
          <p:cNvSpPr txBox="1">
            <a:spLocks noChangeArrowheads="1"/>
          </p:cNvSpPr>
          <p:nvPr/>
        </p:nvSpPr>
        <p:spPr bwMode="auto">
          <a:xfrm>
            <a:off x="5714093" y="36893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  <a:endParaRPr lang="en-US" altLang="ko-KR" sz="2000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6" name="Text Box 58"/>
          <p:cNvSpPr txBox="1">
            <a:spLocks noChangeArrowheads="1"/>
          </p:cNvSpPr>
          <p:nvPr/>
        </p:nvSpPr>
        <p:spPr bwMode="auto">
          <a:xfrm>
            <a:off x="3650343" y="36893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27" name="Text Box 59"/>
          <p:cNvSpPr txBox="1">
            <a:spLocks noChangeArrowheads="1"/>
          </p:cNvSpPr>
          <p:nvPr/>
        </p:nvSpPr>
        <p:spPr bwMode="auto">
          <a:xfrm>
            <a:off x="5402943" y="23780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28" name="Text Box 60"/>
          <p:cNvSpPr txBox="1">
            <a:spLocks noChangeArrowheads="1"/>
          </p:cNvSpPr>
          <p:nvPr/>
        </p:nvSpPr>
        <p:spPr bwMode="auto">
          <a:xfrm>
            <a:off x="4952093" y="36893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29" name="Oval 61"/>
          <p:cNvSpPr>
            <a:spLocks noChangeArrowheads="1"/>
          </p:cNvSpPr>
          <p:nvPr/>
        </p:nvSpPr>
        <p:spPr bwMode="auto">
          <a:xfrm>
            <a:off x="5333093" y="269875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0" name="Oval 62"/>
          <p:cNvSpPr>
            <a:spLocks noChangeArrowheads="1"/>
          </p:cNvSpPr>
          <p:nvPr/>
        </p:nvSpPr>
        <p:spPr bwMode="auto">
          <a:xfrm>
            <a:off x="4266293" y="32924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1" name="Oval 63"/>
          <p:cNvSpPr>
            <a:spLocks noChangeArrowheads="1"/>
          </p:cNvSpPr>
          <p:nvPr/>
        </p:nvSpPr>
        <p:spPr bwMode="auto">
          <a:xfrm>
            <a:off x="6247493" y="32924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2" name="Oval 64"/>
          <p:cNvSpPr>
            <a:spLocks noChangeArrowheads="1"/>
          </p:cNvSpPr>
          <p:nvPr/>
        </p:nvSpPr>
        <p:spPr bwMode="auto">
          <a:xfrm>
            <a:off x="5637893" y="399415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3" name="Oval 65"/>
          <p:cNvSpPr>
            <a:spLocks noChangeArrowheads="1"/>
          </p:cNvSpPr>
          <p:nvPr/>
        </p:nvSpPr>
        <p:spPr bwMode="auto">
          <a:xfrm>
            <a:off x="3580493" y="399415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4" name="Oval 66"/>
          <p:cNvSpPr>
            <a:spLocks noChangeArrowheads="1"/>
          </p:cNvSpPr>
          <p:nvPr/>
        </p:nvSpPr>
        <p:spPr bwMode="auto">
          <a:xfrm>
            <a:off x="4875893" y="399415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cxnSp>
        <p:nvCxnSpPr>
          <p:cNvPr id="35" name="AutoShape 67"/>
          <p:cNvCxnSpPr>
            <a:cxnSpLocks noChangeShapeType="1"/>
            <a:stCxn id="29" idx="3"/>
            <a:endCxn id="30" idx="7"/>
          </p:cNvCxnSpPr>
          <p:nvPr/>
        </p:nvCxnSpPr>
        <p:spPr bwMode="auto">
          <a:xfrm flipH="1">
            <a:off x="4656818" y="3089275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68"/>
          <p:cNvCxnSpPr>
            <a:cxnSpLocks noChangeShapeType="1"/>
            <a:stCxn id="29" idx="5"/>
            <a:endCxn id="31" idx="1"/>
          </p:cNvCxnSpPr>
          <p:nvPr/>
        </p:nvCxnSpPr>
        <p:spPr bwMode="auto">
          <a:xfrm>
            <a:off x="5723618" y="3089275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69"/>
          <p:cNvCxnSpPr>
            <a:cxnSpLocks noChangeShapeType="1"/>
            <a:stCxn id="30" idx="3"/>
            <a:endCxn id="33" idx="0"/>
          </p:cNvCxnSpPr>
          <p:nvPr/>
        </p:nvCxnSpPr>
        <p:spPr bwMode="auto">
          <a:xfrm flipH="1">
            <a:off x="3809093" y="3683000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70"/>
          <p:cNvCxnSpPr>
            <a:cxnSpLocks noChangeShapeType="1"/>
            <a:stCxn id="30" idx="5"/>
            <a:endCxn id="34" idx="0"/>
          </p:cNvCxnSpPr>
          <p:nvPr/>
        </p:nvCxnSpPr>
        <p:spPr bwMode="auto">
          <a:xfrm>
            <a:off x="4656818" y="368300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71"/>
          <p:cNvCxnSpPr>
            <a:cxnSpLocks noChangeShapeType="1"/>
            <a:stCxn id="31" idx="3"/>
            <a:endCxn id="32" idx="0"/>
          </p:cNvCxnSpPr>
          <p:nvPr/>
        </p:nvCxnSpPr>
        <p:spPr bwMode="auto">
          <a:xfrm flipH="1">
            <a:off x="5866493" y="368300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 Box 72"/>
          <p:cNvSpPr txBox="1">
            <a:spLocks noChangeArrowheads="1"/>
          </p:cNvSpPr>
          <p:nvPr/>
        </p:nvSpPr>
        <p:spPr bwMode="auto">
          <a:xfrm>
            <a:off x="4336143" y="29876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41" name="Text Box 73"/>
          <p:cNvSpPr txBox="1">
            <a:spLocks noChangeArrowheads="1"/>
          </p:cNvSpPr>
          <p:nvPr/>
        </p:nvSpPr>
        <p:spPr bwMode="auto">
          <a:xfrm>
            <a:off x="5256893" y="45116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endParaRPr lang="en-US" altLang="ko-KR" sz="2000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2" name="Oval 74"/>
          <p:cNvSpPr>
            <a:spLocks noChangeArrowheads="1"/>
          </p:cNvSpPr>
          <p:nvPr/>
        </p:nvSpPr>
        <p:spPr bwMode="auto">
          <a:xfrm>
            <a:off x="5180693" y="481647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7</a:t>
            </a:r>
          </a:p>
        </p:txBody>
      </p:sp>
      <p:cxnSp>
        <p:nvCxnSpPr>
          <p:cNvPr id="43" name="AutoShape 75"/>
          <p:cNvCxnSpPr>
            <a:cxnSpLocks noChangeShapeType="1"/>
            <a:stCxn id="32" idx="3"/>
            <a:endCxn id="42" idx="0"/>
          </p:cNvCxnSpPr>
          <p:nvPr/>
        </p:nvCxnSpPr>
        <p:spPr bwMode="auto">
          <a:xfrm flipH="1">
            <a:off x="5409293" y="4384675"/>
            <a:ext cx="29527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직사각형 44"/>
          <p:cNvSpPr/>
          <p:nvPr/>
        </p:nvSpPr>
        <p:spPr>
          <a:xfrm>
            <a:off x="6096000" y="2289798"/>
            <a:ext cx="543371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333333"/>
                </a:solidFill>
                <a:latin typeface="NBG"/>
              </a:rPr>
              <a:t>Balance Factor</a:t>
            </a:r>
            <a:r>
              <a:rPr lang="ko-KR" altLang="en-US" b="1" dirty="0" smtClean="0">
                <a:solidFill>
                  <a:srgbClr val="333333"/>
                </a:solidFill>
                <a:latin typeface="NBG"/>
              </a:rPr>
              <a:t>를 이용한 </a:t>
            </a:r>
            <a:r>
              <a:rPr lang="en-US" altLang="ko-KR" b="1" dirty="0" smtClean="0">
                <a:solidFill>
                  <a:srgbClr val="333333"/>
                </a:solidFill>
                <a:latin typeface="NBG"/>
              </a:rPr>
              <a:t>AVL </a:t>
            </a:r>
            <a:r>
              <a:rPr lang="ko-KR" altLang="en-US" b="1" dirty="0" smtClean="0">
                <a:solidFill>
                  <a:srgbClr val="333333"/>
                </a:solidFill>
                <a:latin typeface="NBG"/>
              </a:rPr>
              <a:t>트리</a:t>
            </a:r>
            <a:endParaRPr lang="en-US" altLang="ko-KR" b="1" dirty="0" smtClean="0">
              <a:solidFill>
                <a:srgbClr val="333333"/>
              </a:solidFill>
              <a:latin typeface="NBG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634843" y="4511675"/>
            <a:ext cx="543371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333333"/>
                </a:solidFill>
                <a:latin typeface="NBG"/>
              </a:rPr>
              <a:t>O(</a:t>
            </a:r>
            <a:r>
              <a:rPr lang="en-US" altLang="ko-KR" b="1" dirty="0" err="1" smtClean="0">
                <a:solidFill>
                  <a:srgbClr val="333333"/>
                </a:solidFill>
                <a:latin typeface="NBG"/>
              </a:rPr>
              <a:t>logN</a:t>
            </a:r>
            <a:r>
              <a:rPr lang="en-US" altLang="ko-KR" b="1" dirty="0">
                <a:solidFill>
                  <a:srgbClr val="333333"/>
                </a:solidFill>
                <a:latin typeface="NBG"/>
              </a:rPr>
              <a:t>)</a:t>
            </a:r>
            <a:endParaRPr lang="en-US" altLang="ko-KR" b="1" dirty="0" smtClean="0">
              <a:solidFill>
                <a:srgbClr val="333333"/>
              </a:solidFill>
              <a:latin typeface="NBG"/>
            </a:endParaRPr>
          </a:p>
        </p:txBody>
      </p:sp>
    </p:spTree>
    <p:extLst>
      <p:ext uri="{BB962C8B-B14F-4D97-AF65-F5344CB8AC3E}">
        <p14:creationId xmlns:p14="http://schemas.microsoft.com/office/powerpoint/2010/main" val="366976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59822" y="774700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보완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양쪽 대괄호 4"/>
          <p:cNvSpPr/>
          <p:nvPr/>
        </p:nvSpPr>
        <p:spPr>
          <a:xfrm>
            <a:off x="3930650" y="774700"/>
            <a:ext cx="4330700" cy="400110"/>
          </a:xfrm>
          <a:prstGeom prst="bracketPair">
            <a:avLst>
              <a:gd name="adj" fmla="val 0"/>
            </a:avLst>
          </a:prstGeom>
          <a:ln w="4127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41"/>
          <a:stretch/>
        </p:blipFill>
        <p:spPr>
          <a:xfrm>
            <a:off x="1399690" y="2081666"/>
            <a:ext cx="1846899" cy="3027209"/>
          </a:xfrm>
          <a:prstGeom prst="rect">
            <a:avLst/>
          </a:prstGeom>
        </p:spPr>
      </p:pic>
      <p:sp>
        <p:nvSpPr>
          <p:cNvPr id="47" name="타원 3"/>
          <p:cNvSpPr/>
          <p:nvPr/>
        </p:nvSpPr>
        <p:spPr>
          <a:xfrm>
            <a:off x="4711768" y="2606481"/>
            <a:ext cx="1371879" cy="1256782"/>
          </a:xfrm>
          <a:custGeom>
            <a:avLst/>
            <a:gdLst>
              <a:gd name="connsiteX0" fmla="*/ 0 w 600075"/>
              <a:gd name="connsiteY0" fmla="*/ 241697 h 483394"/>
              <a:gd name="connsiteX1" fmla="*/ 300038 w 600075"/>
              <a:gd name="connsiteY1" fmla="*/ 0 h 483394"/>
              <a:gd name="connsiteX2" fmla="*/ 600076 w 600075"/>
              <a:gd name="connsiteY2" fmla="*/ 241697 h 483394"/>
              <a:gd name="connsiteX3" fmla="*/ 300038 w 600075"/>
              <a:gd name="connsiteY3" fmla="*/ 483394 h 483394"/>
              <a:gd name="connsiteX4" fmla="*/ 0 w 600075"/>
              <a:gd name="connsiteY4" fmla="*/ 241697 h 483394"/>
              <a:gd name="connsiteX0" fmla="*/ 0 w 642939"/>
              <a:gd name="connsiteY0" fmla="*/ 183241 h 485052"/>
              <a:gd name="connsiteX1" fmla="*/ 342901 w 642939"/>
              <a:gd name="connsiteY1" fmla="*/ 1075 h 485052"/>
              <a:gd name="connsiteX2" fmla="*/ 642939 w 642939"/>
              <a:gd name="connsiteY2" fmla="*/ 242772 h 485052"/>
              <a:gd name="connsiteX3" fmla="*/ 342901 w 642939"/>
              <a:gd name="connsiteY3" fmla="*/ 484469 h 485052"/>
              <a:gd name="connsiteX4" fmla="*/ 0 w 642939"/>
              <a:gd name="connsiteY4" fmla="*/ 183241 h 485052"/>
              <a:gd name="connsiteX0" fmla="*/ 587 w 643526"/>
              <a:gd name="connsiteY0" fmla="*/ 192829 h 494640"/>
              <a:gd name="connsiteX1" fmla="*/ 343488 w 643526"/>
              <a:gd name="connsiteY1" fmla="*/ 10663 h 494640"/>
              <a:gd name="connsiteX2" fmla="*/ 643526 w 643526"/>
              <a:gd name="connsiteY2" fmla="*/ 252360 h 494640"/>
              <a:gd name="connsiteX3" fmla="*/ 343488 w 643526"/>
              <a:gd name="connsiteY3" fmla="*/ 494057 h 494640"/>
              <a:gd name="connsiteX4" fmla="*/ 587 w 643526"/>
              <a:gd name="connsiteY4" fmla="*/ 192829 h 494640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21542 h 623353"/>
              <a:gd name="connsiteX1" fmla="*/ 135719 w 650070"/>
              <a:gd name="connsiteY1" fmla="*/ 8407 h 623353"/>
              <a:gd name="connsiteX2" fmla="*/ 240494 w 650070"/>
              <a:gd name="connsiteY2" fmla="*/ 110801 h 623353"/>
              <a:gd name="connsiteX3" fmla="*/ 350032 w 650070"/>
              <a:gd name="connsiteY3" fmla="*/ 139376 h 623353"/>
              <a:gd name="connsiteX4" fmla="*/ 650070 w 650070"/>
              <a:gd name="connsiteY4" fmla="*/ 381073 h 623353"/>
              <a:gd name="connsiteX5" fmla="*/ 350032 w 650070"/>
              <a:gd name="connsiteY5" fmla="*/ 622770 h 623353"/>
              <a:gd name="connsiteX6" fmla="*/ 7131 w 650070"/>
              <a:gd name="connsiteY6" fmla="*/ 321542 h 623353"/>
              <a:gd name="connsiteX0" fmla="*/ 7131 w 650070"/>
              <a:gd name="connsiteY0" fmla="*/ 319459 h 621270"/>
              <a:gd name="connsiteX1" fmla="*/ 135719 w 650070"/>
              <a:gd name="connsiteY1" fmla="*/ 6324 h 621270"/>
              <a:gd name="connsiteX2" fmla="*/ 214301 w 650070"/>
              <a:gd name="connsiteY2" fmla="*/ 158724 h 621270"/>
              <a:gd name="connsiteX3" fmla="*/ 350032 w 650070"/>
              <a:gd name="connsiteY3" fmla="*/ 137293 h 621270"/>
              <a:gd name="connsiteX4" fmla="*/ 650070 w 650070"/>
              <a:gd name="connsiteY4" fmla="*/ 378990 h 621270"/>
              <a:gd name="connsiteX5" fmla="*/ 350032 w 650070"/>
              <a:gd name="connsiteY5" fmla="*/ 620687 h 621270"/>
              <a:gd name="connsiteX6" fmla="*/ 7131 w 650070"/>
              <a:gd name="connsiteY6" fmla="*/ 319459 h 621270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252401 w 650070"/>
              <a:gd name="connsiteY2" fmla="*/ 100013 h 614946"/>
              <a:gd name="connsiteX3" fmla="*/ 350032 w 650070"/>
              <a:gd name="connsiteY3" fmla="*/ 130969 h 614946"/>
              <a:gd name="connsiteX4" fmla="*/ 650070 w 650070"/>
              <a:gd name="connsiteY4" fmla="*/ 372666 h 614946"/>
              <a:gd name="connsiteX5" fmla="*/ 350032 w 650070"/>
              <a:gd name="connsiteY5" fmla="*/ 614363 h 614946"/>
              <a:gd name="connsiteX6" fmla="*/ 7131 w 650070"/>
              <a:gd name="connsiteY6" fmla="*/ 313135 h 614946"/>
              <a:gd name="connsiteX0" fmla="*/ 8833 w 651772"/>
              <a:gd name="connsiteY0" fmla="*/ 313135 h 614946"/>
              <a:gd name="connsiteX1" fmla="*/ 137421 w 651772"/>
              <a:gd name="connsiteY1" fmla="*/ 0 h 614946"/>
              <a:gd name="connsiteX2" fmla="*/ 254103 w 651772"/>
              <a:gd name="connsiteY2" fmla="*/ 100013 h 614946"/>
              <a:gd name="connsiteX3" fmla="*/ 351734 w 651772"/>
              <a:gd name="connsiteY3" fmla="*/ 130969 h 614946"/>
              <a:gd name="connsiteX4" fmla="*/ 651772 w 651772"/>
              <a:gd name="connsiteY4" fmla="*/ 372666 h 614946"/>
              <a:gd name="connsiteX5" fmla="*/ 351734 w 651772"/>
              <a:gd name="connsiteY5" fmla="*/ 614363 h 614946"/>
              <a:gd name="connsiteX6" fmla="*/ 8833 w 651772"/>
              <a:gd name="connsiteY6" fmla="*/ 313135 h 614946"/>
              <a:gd name="connsiteX0" fmla="*/ 8193 w 651132"/>
              <a:gd name="connsiteY0" fmla="*/ 313135 h 614946"/>
              <a:gd name="connsiteX1" fmla="*/ 136781 w 651132"/>
              <a:gd name="connsiteY1" fmla="*/ 0 h 614946"/>
              <a:gd name="connsiteX2" fmla="*/ 253463 w 651132"/>
              <a:gd name="connsiteY2" fmla="*/ 100013 h 614946"/>
              <a:gd name="connsiteX3" fmla="*/ 351094 w 651132"/>
              <a:gd name="connsiteY3" fmla="*/ 130969 h 614946"/>
              <a:gd name="connsiteX4" fmla="*/ 651132 w 651132"/>
              <a:gd name="connsiteY4" fmla="*/ 372666 h 614946"/>
              <a:gd name="connsiteX5" fmla="*/ 351094 w 651132"/>
              <a:gd name="connsiteY5" fmla="*/ 614363 h 614946"/>
              <a:gd name="connsiteX6" fmla="*/ 8193 w 651132"/>
              <a:gd name="connsiteY6" fmla="*/ 313135 h 614946"/>
              <a:gd name="connsiteX0" fmla="*/ 155 w 643094"/>
              <a:gd name="connsiteY0" fmla="*/ 313135 h 614946"/>
              <a:gd name="connsiteX1" fmla="*/ 128743 w 643094"/>
              <a:gd name="connsiteY1" fmla="*/ 0 h 614946"/>
              <a:gd name="connsiteX2" fmla="*/ 245425 w 643094"/>
              <a:gd name="connsiteY2" fmla="*/ 100013 h 614946"/>
              <a:gd name="connsiteX3" fmla="*/ 343056 w 643094"/>
              <a:gd name="connsiteY3" fmla="*/ 130969 h 614946"/>
              <a:gd name="connsiteX4" fmla="*/ 643094 w 643094"/>
              <a:gd name="connsiteY4" fmla="*/ 372666 h 614946"/>
              <a:gd name="connsiteX5" fmla="*/ 343056 w 643094"/>
              <a:gd name="connsiteY5" fmla="*/ 614363 h 614946"/>
              <a:gd name="connsiteX6" fmla="*/ 155 w 643094"/>
              <a:gd name="connsiteY6" fmla="*/ 313135 h 614946"/>
              <a:gd name="connsiteX0" fmla="*/ 582 w 643521"/>
              <a:gd name="connsiteY0" fmla="*/ 313135 h 614946"/>
              <a:gd name="connsiteX1" fmla="*/ 129170 w 643521"/>
              <a:gd name="connsiteY1" fmla="*/ 0 h 614946"/>
              <a:gd name="connsiteX2" fmla="*/ 245852 w 643521"/>
              <a:gd name="connsiteY2" fmla="*/ 100013 h 614946"/>
              <a:gd name="connsiteX3" fmla="*/ 343483 w 643521"/>
              <a:gd name="connsiteY3" fmla="*/ 130969 h 614946"/>
              <a:gd name="connsiteX4" fmla="*/ 643521 w 643521"/>
              <a:gd name="connsiteY4" fmla="*/ 372666 h 614946"/>
              <a:gd name="connsiteX5" fmla="*/ 343483 w 643521"/>
              <a:gd name="connsiteY5" fmla="*/ 614363 h 614946"/>
              <a:gd name="connsiteX6" fmla="*/ 582 w 643521"/>
              <a:gd name="connsiteY6" fmla="*/ 313135 h 614946"/>
              <a:gd name="connsiteX0" fmla="*/ 70 w 643009"/>
              <a:gd name="connsiteY0" fmla="*/ 313135 h 614946"/>
              <a:gd name="connsiteX1" fmla="*/ 128658 w 643009"/>
              <a:gd name="connsiteY1" fmla="*/ 0 h 614946"/>
              <a:gd name="connsiteX2" fmla="*/ 245340 w 643009"/>
              <a:gd name="connsiteY2" fmla="*/ 100013 h 614946"/>
              <a:gd name="connsiteX3" fmla="*/ 342971 w 643009"/>
              <a:gd name="connsiteY3" fmla="*/ 130969 h 614946"/>
              <a:gd name="connsiteX4" fmla="*/ 643009 w 643009"/>
              <a:gd name="connsiteY4" fmla="*/ 372666 h 614946"/>
              <a:gd name="connsiteX5" fmla="*/ 342971 w 643009"/>
              <a:gd name="connsiteY5" fmla="*/ 614363 h 614946"/>
              <a:gd name="connsiteX6" fmla="*/ 70 w 643009"/>
              <a:gd name="connsiteY6" fmla="*/ 313135 h 614946"/>
              <a:gd name="connsiteX0" fmla="*/ 74 w 643013"/>
              <a:gd name="connsiteY0" fmla="*/ 313135 h 614946"/>
              <a:gd name="connsiteX1" fmla="*/ 128662 w 643013"/>
              <a:gd name="connsiteY1" fmla="*/ 0 h 614946"/>
              <a:gd name="connsiteX2" fmla="*/ 245344 w 643013"/>
              <a:gd name="connsiteY2" fmla="*/ 100013 h 614946"/>
              <a:gd name="connsiteX3" fmla="*/ 342975 w 643013"/>
              <a:gd name="connsiteY3" fmla="*/ 130969 h 614946"/>
              <a:gd name="connsiteX4" fmla="*/ 643013 w 643013"/>
              <a:gd name="connsiteY4" fmla="*/ 372666 h 614946"/>
              <a:gd name="connsiteX5" fmla="*/ 342975 w 643013"/>
              <a:gd name="connsiteY5" fmla="*/ 614363 h 614946"/>
              <a:gd name="connsiteX6" fmla="*/ 74 w 643013"/>
              <a:gd name="connsiteY6" fmla="*/ 313135 h 614946"/>
              <a:gd name="connsiteX0" fmla="*/ 970 w 643909"/>
              <a:gd name="connsiteY0" fmla="*/ 313135 h 614946"/>
              <a:gd name="connsiteX1" fmla="*/ 129558 w 643909"/>
              <a:gd name="connsiteY1" fmla="*/ 0 h 614946"/>
              <a:gd name="connsiteX2" fmla="*/ 246240 w 643909"/>
              <a:gd name="connsiteY2" fmla="*/ 100013 h 614946"/>
              <a:gd name="connsiteX3" fmla="*/ 343871 w 643909"/>
              <a:gd name="connsiteY3" fmla="*/ 130969 h 614946"/>
              <a:gd name="connsiteX4" fmla="*/ 643909 w 643909"/>
              <a:gd name="connsiteY4" fmla="*/ 372666 h 614946"/>
              <a:gd name="connsiteX5" fmla="*/ 343871 w 643909"/>
              <a:gd name="connsiteY5" fmla="*/ 614363 h 614946"/>
              <a:gd name="connsiteX6" fmla="*/ 970 w 643909"/>
              <a:gd name="connsiteY6" fmla="*/ 313135 h 614946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43179 w 643217"/>
              <a:gd name="connsiteY3" fmla="*/ 130969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5866 h 627677"/>
              <a:gd name="connsiteX1" fmla="*/ 128866 w 643217"/>
              <a:gd name="connsiteY1" fmla="*/ 12731 h 627677"/>
              <a:gd name="connsiteX2" fmla="*/ 245548 w 643217"/>
              <a:gd name="connsiteY2" fmla="*/ 112744 h 627677"/>
              <a:gd name="connsiteX3" fmla="*/ 362229 w 643217"/>
              <a:gd name="connsiteY3" fmla="*/ 12731 h 627677"/>
              <a:gd name="connsiteX4" fmla="*/ 643217 w 643217"/>
              <a:gd name="connsiteY4" fmla="*/ 385397 h 627677"/>
              <a:gd name="connsiteX5" fmla="*/ 343179 w 643217"/>
              <a:gd name="connsiteY5" fmla="*/ 627094 h 627677"/>
              <a:gd name="connsiteX6" fmla="*/ 278 w 643217"/>
              <a:gd name="connsiteY6" fmla="*/ 325866 h 627677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62229 w 643217"/>
              <a:gd name="connsiteY3" fmla="*/ 0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4663"/>
              <a:gd name="connsiteY0" fmla="*/ 322716 h 624376"/>
              <a:gd name="connsiteX1" fmla="*/ 128866 w 644663"/>
              <a:gd name="connsiteY1" fmla="*/ 9581 h 624376"/>
              <a:gd name="connsiteX2" fmla="*/ 245548 w 644663"/>
              <a:gd name="connsiteY2" fmla="*/ 109594 h 624376"/>
              <a:gd name="connsiteX3" fmla="*/ 352704 w 644663"/>
              <a:gd name="connsiteY3" fmla="*/ 56 h 624376"/>
              <a:gd name="connsiteX4" fmla="*/ 416998 w 644663"/>
              <a:gd name="connsiteY4" fmla="*/ 161982 h 624376"/>
              <a:gd name="connsiteX5" fmla="*/ 643217 w 644663"/>
              <a:gd name="connsiteY5" fmla="*/ 382247 h 624376"/>
              <a:gd name="connsiteX6" fmla="*/ 343179 w 644663"/>
              <a:gd name="connsiteY6" fmla="*/ 623944 h 624376"/>
              <a:gd name="connsiteX7" fmla="*/ 278 w 644663"/>
              <a:gd name="connsiteY7" fmla="*/ 322716 h 624376"/>
              <a:gd name="connsiteX0" fmla="*/ 278 w 645052"/>
              <a:gd name="connsiteY0" fmla="*/ 322791 h 624451"/>
              <a:gd name="connsiteX1" fmla="*/ 128866 w 645052"/>
              <a:gd name="connsiteY1" fmla="*/ 9656 h 624451"/>
              <a:gd name="connsiteX2" fmla="*/ 245548 w 645052"/>
              <a:gd name="connsiteY2" fmla="*/ 109669 h 624451"/>
              <a:gd name="connsiteX3" fmla="*/ 352704 w 645052"/>
              <a:gd name="connsiteY3" fmla="*/ 131 h 624451"/>
              <a:gd name="connsiteX4" fmla="*/ 462242 w 645052"/>
              <a:gd name="connsiteY4" fmla="*/ 102526 h 624451"/>
              <a:gd name="connsiteX5" fmla="*/ 643217 w 645052"/>
              <a:gd name="connsiteY5" fmla="*/ 382322 h 624451"/>
              <a:gd name="connsiteX6" fmla="*/ 343179 w 645052"/>
              <a:gd name="connsiteY6" fmla="*/ 624019 h 624451"/>
              <a:gd name="connsiteX7" fmla="*/ 278 w 645052"/>
              <a:gd name="connsiteY7" fmla="*/ 322791 h 624451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82523"/>
              <a:gd name="connsiteY0" fmla="*/ 322791 h 624075"/>
              <a:gd name="connsiteX1" fmla="*/ 128866 w 682523"/>
              <a:gd name="connsiteY1" fmla="*/ 9656 h 624075"/>
              <a:gd name="connsiteX2" fmla="*/ 245548 w 682523"/>
              <a:gd name="connsiteY2" fmla="*/ 109669 h 624075"/>
              <a:gd name="connsiteX3" fmla="*/ 352704 w 682523"/>
              <a:gd name="connsiteY3" fmla="*/ 131 h 624075"/>
              <a:gd name="connsiteX4" fmla="*/ 462242 w 682523"/>
              <a:gd name="connsiteY4" fmla="*/ 102526 h 624075"/>
              <a:gd name="connsiteX5" fmla="*/ 571779 w 682523"/>
              <a:gd name="connsiteY5" fmla="*/ 16802 h 624075"/>
              <a:gd name="connsiteX6" fmla="*/ 676555 w 682523"/>
              <a:gd name="connsiteY6" fmla="*/ 346604 h 624075"/>
              <a:gd name="connsiteX7" fmla="*/ 343179 w 682523"/>
              <a:gd name="connsiteY7" fmla="*/ 624019 h 624075"/>
              <a:gd name="connsiteX8" fmla="*/ 278 w 682523"/>
              <a:gd name="connsiteY8" fmla="*/ 322791 h 624075"/>
              <a:gd name="connsiteX0" fmla="*/ 278 w 682523"/>
              <a:gd name="connsiteY0" fmla="*/ 322791 h 624024"/>
              <a:gd name="connsiteX1" fmla="*/ 128866 w 682523"/>
              <a:gd name="connsiteY1" fmla="*/ 9656 h 624024"/>
              <a:gd name="connsiteX2" fmla="*/ 245548 w 682523"/>
              <a:gd name="connsiteY2" fmla="*/ 109669 h 624024"/>
              <a:gd name="connsiteX3" fmla="*/ 352704 w 682523"/>
              <a:gd name="connsiteY3" fmla="*/ 131 h 624024"/>
              <a:gd name="connsiteX4" fmla="*/ 462242 w 682523"/>
              <a:gd name="connsiteY4" fmla="*/ 102526 h 624024"/>
              <a:gd name="connsiteX5" fmla="*/ 571779 w 682523"/>
              <a:gd name="connsiteY5" fmla="*/ 16802 h 624024"/>
              <a:gd name="connsiteX6" fmla="*/ 676555 w 682523"/>
              <a:gd name="connsiteY6" fmla="*/ 346604 h 624024"/>
              <a:gd name="connsiteX7" fmla="*/ 343179 w 682523"/>
              <a:gd name="connsiteY7" fmla="*/ 624019 h 624024"/>
              <a:gd name="connsiteX8" fmla="*/ 278 w 682523"/>
              <a:gd name="connsiteY8" fmla="*/ 322791 h 624024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3836"/>
              <a:gd name="connsiteY0" fmla="*/ 322791 h 624097"/>
              <a:gd name="connsiteX1" fmla="*/ 128866 w 683836"/>
              <a:gd name="connsiteY1" fmla="*/ 9656 h 624097"/>
              <a:gd name="connsiteX2" fmla="*/ 245548 w 683836"/>
              <a:gd name="connsiteY2" fmla="*/ 109669 h 624097"/>
              <a:gd name="connsiteX3" fmla="*/ 352704 w 683836"/>
              <a:gd name="connsiteY3" fmla="*/ 131 h 624097"/>
              <a:gd name="connsiteX4" fmla="*/ 462242 w 683836"/>
              <a:gd name="connsiteY4" fmla="*/ 102526 h 624097"/>
              <a:gd name="connsiteX5" fmla="*/ 567017 w 683836"/>
              <a:gd name="connsiteY5" fmla="*/ 7277 h 624097"/>
              <a:gd name="connsiteX6" fmla="*/ 676555 w 683836"/>
              <a:gd name="connsiteY6" fmla="*/ 346604 h 624097"/>
              <a:gd name="connsiteX7" fmla="*/ 343179 w 683836"/>
              <a:gd name="connsiteY7" fmla="*/ 624019 h 624097"/>
              <a:gd name="connsiteX8" fmla="*/ 278 w 683836"/>
              <a:gd name="connsiteY8" fmla="*/ 322791 h 624097"/>
              <a:gd name="connsiteX0" fmla="*/ 278 w 681109"/>
              <a:gd name="connsiteY0" fmla="*/ 322791 h 624097"/>
              <a:gd name="connsiteX1" fmla="*/ 128866 w 681109"/>
              <a:gd name="connsiteY1" fmla="*/ 9656 h 624097"/>
              <a:gd name="connsiteX2" fmla="*/ 245548 w 681109"/>
              <a:gd name="connsiteY2" fmla="*/ 109669 h 624097"/>
              <a:gd name="connsiteX3" fmla="*/ 352704 w 681109"/>
              <a:gd name="connsiteY3" fmla="*/ 131 h 624097"/>
              <a:gd name="connsiteX4" fmla="*/ 462242 w 681109"/>
              <a:gd name="connsiteY4" fmla="*/ 102526 h 624097"/>
              <a:gd name="connsiteX5" fmla="*/ 567017 w 681109"/>
              <a:gd name="connsiteY5" fmla="*/ 7277 h 624097"/>
              <a:gd name="connsiteX6" fmla="*/ 676555 w 681109"/>
              <a:gd name="connsiteY6" fmla="*/ 346604 h 624097"/>
              <a:gd name="connsiteX7" fmla="*/ 343179 w 681109"/>
              <a:gd name="connsiteY7" fmla="*/ 624019 h 624097"/>
              <a:gd name="connsiteX8" fmla="*/ 278 w 681109"/>
              <a:gd name="connsiteY8" fmla="*/ 322791 h 624097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1109" h="623966">
                <a:moveTo>
                  <a:pt x="278" y="322660"/>
                </a:moveTo>
                <a:cubicBezTo>
                  <a:pt x="-4484" y="110728"/>
                  <a:pt x="52666" y="89892"/>
                  <a:pt x="128866" y="9525"/>
                </a:cubicBezTo>
                <a:cubicBezTo>
                  <a:pt x="199113" y="73223"/>
                  <a:pt x="209829" y="87710"/>
                  <a:pt x="245548" y="109538"/>
                </a:cubicBezTo>
                <a:cubicBezTo>
                  <a:pt x="295554" y="50403"/>
                  <a:pt x="295952" y="59333"/>
                  <a:pt x="352704" y="0"/>
                </a:cubicBezTo>
                <a:lnTo>
                  <a:pt x="462242" y="102395"/>
                </a:lnTo>
                <a:cubicBezTo>
                  <a:pt x="526138" y="49611"/>
                  <a:pt x="515424" y="53382"/>
                  <a:pt x="567017" y="7146"/>
                </a:cubicBezTo>
                <a:cubicBezTo>
                  <a:pt x="597179" y="53779"/>
                  <a:pt x="704336" y="122240"/>
                  <a:pt x="676555" y="346473"/>
                </a:cubicBezTo>
                <a:cubicBezTo>
                  <a:pt x="648774" y="570706"/>
                  <a:pt x="439223" y="620713"/>
                  <a:pt x="343179" y="623888"/>
                </a:cubicBezTo>
                <a:cubicBezTo>
                  <a:pt x="247135" y="627063"/>
                  <a:pt x="5040" y="534592"/>
                  <a:pt x="278" y="32266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3"/>
          <p:cNvSpPr/>
          <p:nvPr/>
        </p:nvSpPr>
        <p:spPr>
          <a:xfrm>
            <a:off x="6489421" y="2606481"/>
            <a:ext cx="1371879" cy="1256782"/>
          </a:xfrm>
          <a:custGeom>
            <a:avLst/>
            <a:gdLst>
              <a:gd name="connsiteX0" fmla="*/ 0 w 600075"/>
              <a:gd name="connsiteY0" fmla="*/ 241697 h 483394"/>
              <a:gd name="connsiteX1" fmla="*/ 300038 w 600075"/>
              <a:gd name="connsiteY1" fmla="*/ 0 h 483394"/>
              <a:gd name="connsiteX2" fmla="*/ 600076 w 600075"/>
              <a:gd name="connsiteY2" fmla="*/ 241697 h 483394"/>
              <a:gd name="connsiteX3" fmla="*/ 300038 w 600075"/>
              <a:gd name="connsiteY3" fmla="*/ 483394 h 483394"/>
              <a:gd name="connsiteX4" fmla="*/ 0 w 600075"/>
              <a:gd name="connsiteY4" fmla="*/ 241697 h 483394"/>
              <a:gd name="connsiteX0" fmla="*/ 0 w 642939"/>
              <a:gd name="connsiteY0" fmla="*/ 183241 h 485052"/>
              <a:gd name="connsiteX1" fmla="*/ 342901 w 642939"/>
              <a:gd name="connsiteY1" fmla="*/ 1075 h 485052"/>
              <a:gd name="connsiteX2" fmla="*/ 642939 w 642939"/>
              <a:gd name="connsiteY2" fmla="*/ 242772 h 485052"/>
              <a:gd name="connsiteX3" fmla="*/ 342901 w 642939"/>
              <a:gd name="connsiteY3" fmla="*/ 484469 h 485052"/>
              <a:gd name="connsiteX4" fmla="*/ 0 w 642939"/>
              <a:gd name="connsiteY4" fmla="*/ 183241 h 485052"/>
              <a:gd name="connsiteX0" fmla="*/ 587 w 643526"/>
              <a:gd name="connsiteY0" fmla="*/ 192829 h 494640"/>
              <a:gd name="connsiteX1" fmla="*/ 343488 w 643526"/>
              <a:gd name="connsiteY1" fmla="*/ 10663 h 494640"/>
              <a:gd name="connsiteX2" fmla="*/ 643526 w 643526"/>
              <a:gd name="connsiteY2" fmla="*/ 252360 h 494640"/>
              <a:gd name="connsiteX3" fmla="*/ 343488 w 643526"/>
              <a:gd name="connsiteY3" fmla="*/ 494057 h 494640"/>
              <a:gd name="connsiteX4" fmla="*/ 587 w 643526"/>
              <a:gd name="connsiteY4" fmla="*/ 192829 h 494640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21542 h 623353"/>
              <a:gd name="connsiteX1" fmla="*/ 135719 w 650070"/>
              <a:gd name="connsiteY1" fmla="*/ 8407 h 623353"/>
              <a:gd name="connsiteX2" fmla="*/ 240494 w 650070"/>
              <a:gd name="connsiteY2" fmla="*/ 110801 h 623353"/>
              <a:gd name="connsiteX3" fmla="*/ 350032 w 650070"/>
              <a:gd name="connsiteY3" fmla="*/ 139376 h 623353"/>
              <a:gd name="connsiteX4" fmla="*/ 650070 w 650070"/>
              <a:gd name="connsiteY4" fmla="*/ 381073 h 623353"/>
              <a:gd name="connsiteX5" fmla="*/ 350032 w 650070"/>
              <a:gd name="connsiteY5" fmla="*/ 622770 h 623353"/>
              <a:gd name="connsiteX6" fmla="*/ 7131 w 650070"/>
              <a:gd name="connsiteY6" fmla="*/ 321542 h 623353"/>
              <a:gd name="connsiteX0" fmla="*/ 7131 w 650070"/>
              <a:gd name="connsiteY0" fmla="*/ 319459 h 621270"/>
              <a:gd name="connsiteX1" fmla="*/ 135719 w 650070"/>
              <a:gd name="connsiteY1" fmla="*/ 6324 h 621270"/>
              <a:gd name="connsiteX2" fmla="*/ 214301 w 650070"/>
              <a:gd name="connsiteY2" fmla="*/ 158724 h 621270"/>
              <a:gd name="connsiteX3" fmla="*/ 350032 w 650070"/>
              <a:gd name="connsiteY3" fmla="*/ 137293 h 621270"/>
              <a:gd name="connsiteX4" fmla="*/ 650070 w 650070"/>
              <a:gd name="connsiteY4" fmla="*/ 378990 h 621270"/>
              <a:gd name="connsiteX5" fmla="*/ 350032 w 650070"/>
              <a:gd name="connsiteY5" fmla="*/ 620687 h 621270"/>
              <a:gd name="connsiteX6" fmla="*/ 7131 w 650070"/>
              <a:gd name="connsiteY6" fmla="*/ 319459 h 621270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252401 w 650070"/>
              <a:gd name="connsiteY2" fmla="*/ 100013 h 614946"/>
              <a:gd name="connsiteX3" fmla="*/ 350032 w 650070"/>
              <a:gd name="connsiteY3" fmla="*/ 130969 h 614946"/>
              <a:gd name="connsiteX4" fmla="*/ 650070 w 650070"/>
              <a:gd name="connsiteY4" fmla="*/ 372666 h 614946"/>
              <a:gd name="connsiteX5" fmla="*/ 350032 w 650070"/>
              <a:gd name="connsiteY5" fmla="*/ 614363 h 614946"/>
              <a:gd name="connsiteX6" fmla="*/ 7131 w 650070"/>
              <a:gd name="connsiteY6" fmla="*/ 313135 h 614946"/>
              <a:gd name="connsiteX0" fmla="*/ 8833 w 651772"/>
              <a:gd name="connsiteY0" fmla="*/ 313135 h 614946"/>
              <a:gd name="connsiteX1" fmla="*/ 137421 w 651772"/>
              <a:gd name="connsiteY1" fmla="*/ 0 h 614946"/>
              <a:gd name="connsiteX2" fmla="*/ 254103 w 651772"/>
              <a:gd name="connsiteY2" fmla="*/ 100013 h 614946"/>
              <a:gd name="connsiteX3" fmla="*/ 351734 w 651772"/>
              <a:gd name="connsiteY3" fmla="*/ 130969 h 614946"/>
              <a:gd name="connsiteX4" fmla="*/ 651772 w 651772"/>
              <a:gd name="connsiteY4" fmla="*/ 372666 h 614946"/>
              <a:gd name="connsiteX5" fmla="*/ 351734 w 651772"/>
              <a:gd name="connsiteY5" fmla="*/ 614363 h 614946"/>
              <a:gd name="connsiteX6" fmla="*/ 8833 w 651772"/>
              <a:gd name="connsiteY6" fmla="*/ 313135 h 614946"/>
              <a:gd name="connsiteX0" fmla="*/ 8193 w 651132"/>
              <a:gd name="connsiteY0" fmla="*/ 313135 h 614946"/>
              <a:gd name="connsiteX1" fmla="*/ 136781 w 651132"/>
              <a:gd name="connsiteY1" fmla="*/ 0 h 614946"/>
              <a:gd name="connsiteX2" fmla="*/ 253463 w 651132"/>
              <a:gd name="connsiteY2" fmla="*/ 100013 h 614946"/>
              <a:gd name="connsiteX3" fmla="*/ 351094 w 651132"/>
              <a:gd name="connsiteY3" fmla="*/ 130969 h 614946"/>
              <a:gd name="connsiteX4" fmla="*/ 651132 w 651132"/>
              <a:gd name="connsiteY4" fmla="*/ 372666 h 614946"/>
              <a:gd name="connsiteX5" fmla="*/ 351094 w 651132"/>
              <a:gd name="connsiteY5" fmla="*/ 614363 h 614946"/>
              <a:gd name="connsiteX6" fmla="*/ 8193 w 651132"/>
              <a:gd name="connsiteY6" fmla="*/ 313135 h 614946"/>
              <a:gd name="connsiteX0" fmla="*/ 155 w 643094"/>
              <a:gd name="connsiteY0" fmla="*/ 313135 h 614946"/>
              <a:gd name="connsiteX1" fmla="*/ 128743 w 643094"/>
              <a:gd name="connsiteY1" fmla="*/ 0 h 614946"/>
              <a:gd name="connsiteX2" fmla="*/ 245425 w 643094"/>
              <a:gd name="connsiteY2" fmla="*/ 100013 h 614946"/>
              <a:gd name="connsiteX3" fmla="*/ 343056 w 643094"/>
              <a:gd name="connsiteY3" fmla="*/ 130969 h 614946"/>
              <a:gd name="connsiteX4" fmla="*/ 643094 w 643094"/>
              <a:gd name="connsiteY4" fmla="*/ 372666 h 614946"/>
              <a:gd name="connsiteX5" fmla="*/ 343056 w 643094"/>
              <a:gd name="connsiteY5" fmla="*/ 614363 h 614946"/>
              <a:gd name="connsiteX6" fmla="*/ 155 w 643094"/>
              <a:gd name="connsiteY6" fmla="*/ 313135 h 614946"/>
              <a:gd name="connsiteX0" fmla="*/ 582 w 643521"/>
              <a:gd name="connsiteY0" fmla="*/ 313135 h 614946"/>
              <a:gd name="connsiteX1" fmla="*/ 129170 w 643521"/>
              <a:gd name="connsiteY1" fmla="*/ 0 h 614946"/>
              <a:gd name="connsiteX2" fmla="*/ 245852 w 643521"/>
              <a:gd name="connsiteY2" fmla="*/ 100013 h 614946"/>
              <a:gd name="connsiteX3" fmla="*/ 343483 w 643521"/>
              <a:gd name="connsiteY3" fmla="*/ 130969 h 614946"/>
              <a:gd name="connsiteX4" fmla="*/ 643521 w 643521"/>
              <a:gd name="connsiteY4" fmla="*/ 372666 h 614946"/>
              <a:gd name="connsiteX5" fmla="*/ 343483 w 643521"/>
              <a:gd name="connsiteY5" fmla="*/ 614363 h 614946"/>
              <a:gd name="connsiteX6" fmla="*/ 582 w 643521"/>
              <a:gd name="connsiteY6" fmla="*/ 313135 h 614946"/>
              <a:gd name="connsiteX0" fmla="*/ 70 w 643009"/>
              <a:gd name="connsiteY0" fmla="*/ 313135 h 614946"/>
              <a:gd name="connsiteX1" fmla="*/ 128658 w 643009"/>
              <a:gd name="connsiteY1" fmla="*/ 0 h 614946"/>
              <a:gd name="connsiteX2" fmla="*/ 245340 w 643009"/>
              <a:gd name="connsiteY2" fmla="*/ 100013 h 614946"/>
              <a:gd name="connsiteX3" fmla="*/ 342971 w 643009"/>
              <a:gd name="connsiteY3" fmla="*/ 130969 h 614946"/>
              <a:gd name="connsiteX4" fmla="*/ 643009 w 643009"/>
              <a:gd name="connsiteY4" fmla="*/ 372666 h 614946"/>
              <a:gd name="connsiteX5" fmla="*/ 342971 w 643009"/>
              <a:gd name="connsiteY5" fmla="*/ 614363 h 614946"/>
              <a:gd name="connsiteX6" fmla="*/ 70 w 643009"/>
              <a:gd name="connsiteY6" fmla="*/ 313135 h 614946"/>
              <a:gd name="connsiteX0" fmla="*/ 74 w 643013"/>
              <a:gd name="connsiteY0" fmla="*/ 313135 h 614946"/>
              <a:gd name="connsiteX1" fmla="*/ 128662 w 643013"/>
              <a:gd name="connsiteY1" fmla="*/ 0 h 614946"/>
              <a:gd name="connsiteX2" fmla="*/ 245344 w 643013"/>
              <a:gd name="connsiteY2" fmla="*/ 100013 h 614946"/>
              <a:gd name="connsiteX3" fmla="*/ 342975 w 643013"/>
              <a:gd name="connsiteY3" fmla="*/ 130969 h 614946"/>
              <a:gd name="connsiteX4" fmla="*/ 643013 w 643013"/>
              <a:gd name="connsiteY4" fmla="*/ 372666 h 614946"/>
              <a:gd name="connsiteX5" fmla="*/ 342975 w 643013"/>
              <a:gd name="connsiteY5" fmla="*/ 614363 h 614946"/>
              <a:gd name="connsiteX6" fmla="*/ 74 w 643013"/>
              <a:gd name="connsiteY6" fmla="*/ 313135 h 614946"/>
              <a:gd name="connsiteX0" fmla="*/ 970 w 643909"/>
              <a:gd name="connsiteY0" fmla="*/ 313135 h 614946"/>
              <a:gd name="connsiteX1" fmla="*/ 129558 w 643909"/>
              <a:gd name="connsiteY1" fmla="*/ 0 h 614946"/>
              <a:gd name="connsiteX2" fmla="*/ 246240 w 643909"/>
              <a:gd name="connsiteY2" fmla="*/ 100013 h 614946"/>
              <a:gd name="connsiteX3" fmla="*/ 343871 w 643909"/>
              <a:gd name="connsiteY3" fmla="*/ 130969 h 614946"/>
              <a:gd name="connsiteX4" fmla="*/ 643909 w 643909"/>
              <a:gd name="connsiteY4" fmla="*/ 372666 h 614946"/>
              <a:gd name="connsiteX5" fmla="*/ 343871 w 643909"/>
              <a:gd name="connsiteY5" fmla="*/ 614363 h 614946"/>
              <a:gd name="connsiteX6" fmla="*/ 970 w 643909"/>
              <a:gd name="connsiteY6" fmla="*/ 313135 h 614946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43179 w 643217"/>
              <a:gd name="connsiteY3" fmla="*/ 130969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5866 h 627677"/>
              <a:gd name="connsiteX1" fmla="*/ 128866 w 643217"/>
              <a:gd name="connsiteY1" fmla="*/ 12731 h 627677"/>
              <a:gd name="connsiteX2" fmla="*/ 245548 w 643217"/>
              <a:gd name="connsiteY2" fmla="*/ 112744 h 627677"/>
              <a:gd name="connsiteX3" fmla="*/ 362229 w 643217"/>
              <a:gd name="connsiteY3" fmla="*/ 12731 h 627677"/>
              <a:gd name="connsiteX4" fmla="*/ 643217 w 643217"/>
              <a:gd name="connsiteY4" fmla="*/ 385397 h 627677"/>
              <a:gd name="connsiteX5" fmla="*/ 343179 w 643217"/>
              <a:gd name="connsiteY5" fmla="*/ 627094 h 627677"/>
              <a:gd name="connsiteX6" fmla="*/ 278 w 643217"/>
              <a:gd name="connsiteY6" fmla="*/ 325866 h 627677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62229 w 643217"/>
              <a:gd name="connsiteY3" fmla="*/ 0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4663"/>
              <a:gd name="connsiteY0" fmla="*/ 322716 h 624376"/>
              <a:gd name="connsiteX1" fmla="*/ 128866 w 644663"/>
              <a:gd name="connsiteY1" fmla="*/ 9581 h 624376"/>
              <a:gd name="connsiteX2" fmla="*/ 245548 w 644663"/>
              <a:gd name="connsiteY2" fmla="*/ 109594 h 624376"/>
              <a:gd name="connsiteX3" fmla="*/ 352704 w 644663"/>
              <a:gd name="connsiteY3" fmla="*/ 56 h 624376"/>
              <a:gd name="connsiteX4" fmla="*/ 416998 w 644663"/>
              <a:gd name="connsiteY4" fmla="*/ 161982 h 624376"/>
              <a:gd name="connsiteX5" fmla="*/ 643217 w 644663"/>
              <a:gd name="connsiteY5" fmla="*/ 382247 h 624376"/>
              <a:gd name="connsiteX6" fmla="*/ 343179 w 644663"/>
              <a:gd name="connsiteY6" fmla="*/ 623944 h 624376"/>
              <a:gd name="connsiteX7" fmla="*/ 278 w 644663"/>
              <a:gd name="connsiteY7" fmla="*/ 322716 h 624376"/>
              <a:gd name="connsiteX0" fmla="*/ 278 w 645052"/>
              <a:gd name="connsiteY0" fmla="*/ 322791 h 624451"/>
              <a:gd name="connsiteX1" fmla="*/ 128866 w 645052"/>
              <a:gd name="connsiteY1" fmla="*/ 9656 h 624451"/>
              <a:gd name="connsiteX2" fmla="*/ 245548 w 645052"/>
              <a:gd name="connsiteY2" fmla="*/ 109669 h 624451"/>
              <a:gd name="connsiteX3" fmla="*/ 352704 w 645052"/>
              <a:gd name="connsiteY3" fmla="*/ 131 h 624451"/>
              <a:gd name="connsiteX4" fmla="*/ 462242 w 645052"/>
              <a:gd name="connsiteY4" fmla="*/ 102526 h 624451"/>
              <a:gd name="connsiteX5" fmla="*/ 643217 w 645052"/>
              <a:gd name="connsiteY5" fmla="*/ 382322 h 624451"/>
              <a:gd name="connsiteX6" fmla="*/ 343179 w 645052"/>
              <a:gd name="connsiteY6" fmla="*/ 624019 h 624451"/>
              <a:gd name="connsiteX7" fmla="*/ 278 w 645052"/>
              <a:gd name="connsiteY7" fmla="*/ 322791 h 624451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82523"/>
              <a:gd name="connsiteY0" fmla="*/ 322791 h 624075"/>
              <a:gd name="connsiteX1" fmla="*/ 128866 w 682523"/>
              <a:gd name="connsiteY1" fmla="*/ 9656 h 624075"/>
              <a:gd name="connsiteX2" fmla="*/ 245548 w 682523"/>
              <a:gd name="connsiteY2" fmla="*/ 109669 h 624075"/>
              <a:gd name="connsiteX3" fmla="*/ 352704 w 682523"/>
              <a:gd name="connsiteY3" fmla="*/ 131 h 624075"/>
              <a:gd name="connsiteX4" fmla="*/ 462242 w 682523"/>
              <a:gd name="connsiteY4" fmla="*/ 102526 h 624075"/>
              <a:gd name="connsiteX5" fmla="*/ 571779 w 682523"/>
              <a:gd name="connsiteY5" fmla="*/ 16802 h 624075"/>
              <a:gd name="connsiteX6" fmla="*/ 676555 w 682523"/>
              <a:gd name="connsiteY6" fmla="*/ 346604 h 624075"/>
              <a:gd name="connsiteX7" fmla="*/ 343179 w 682523"/>
              <a:gd name="connsiteY7" fmla="*/ 624019 h 624075"/>
              <a:gd name="connsiteX8" fmla="*/ 278 w 682523"/>
              <a:gd name="connsiteY8" fmla="*/ 322791 h 624075"/>
              <a:gd name="connsiteX0" fmla="*/ 278 w 682523"/>
              <a:gd name="connsiteY0" fmla="*/ 322791 h 624024"/>
              <a:gd name="connsiteX1" fmla="*/ 128866 w 682523"/>
              <a:gd name="connsiteY1" fmla="*/ 9656 h 624024"/>
              <a:gd name="connsiteX2" fmla="*/ 245548 w 682523"/>
              <a:gd name="connsiteY2" fmla="*/ 109669 h 624024"/>
              <a:gd name="connsiteX3" fmla="*/ 352704 w 682523"/>
              <a:gd name="connsiteY3" fmla="*/ 131 h 624024"/>
              <a:gd name="connsiteX4" fmla="*/ 462242 w 682523"/>
              <a:gd name="connsiteY4" fmla="*/ 102526 h 624024"/>
              <a:gd name="connsiteX5" fmla="*/ 571779 w 682523"/>
              <a:gd name="connsiteY5" fmla="*/ 16802 h 624024"/>
              <a:gd name="connsiteX6" fmla="*/ 676555 w 682523"/>
              <a:gd name="connsiteY6" fmla="*/ 346604 h 624024"/>
              <a:gd name="connsiteX7" fmla="*/ 343179 w 682523"/>
              <a:gd name="connsiteY7" fmla="*/ 624019 h 624024"/>
              <a:gd name="connsiteX8" fmla="*/ 278 w 682523"/>
              <a:gd name="connsiteY8" fmla="*/ 322791 h 624024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3836"/>
              <a:gd name="connsiteY0" fmla="*/ 322791 h 624097"/>
              <a:gd name="connsiteX1" fmla="*/ 128866 w 683836"/>
              <a:gd name="connsiteY1" fmla="*/ 9656 h 624097"/>
              <a:gd name="connsiteX2" fmla="*/ 245548 w 683836"/>
              <a:gd name="connsiteY2" fmla="*/ 109669 h 624097"/>
              <a:gd name="connsiteX3" fmla="*/ 352704 w 683836"/>
              <a:gd name="connsiteY3" fmla="*/ 131 h 624097"/>
              <a:gd name="connsiteX4" fmla="*/ 462242 w 683836"/>
              <a:gd name="connsiteY4" fmla="*/ 102526 h 624097"/>
              <a:gd name="connsiteX5" fmla="*/ 567017 w 683836"/>
              <a:gd name="connsiteY5" fmla="*/ 7277 h 624097"/>
              <a:gd name="connsiteX6" fmla="*/ 676555 w 683836"/>
              <a:gd name="connsiteY6" fmla="*/ 346604 h 624097"/>
              <a:gd name="connsiteX7" fmla="*/ 343179 w 683836"/>
              <a:gd name="connsiteY7" fmla="*/ 624019 h 624097"/>
              <a:gd name="connsiteX8" fmla="*/ 278 w 683836"/>
              <a:gd name="connsiteY8" fmla="*/ 322791 h 624097"/>
              <a:gd name="connsiteX0" fmla="*/ 278 w 681109"/>
              <a:gd name="connsiteY0" fmla="*/ 322791 h 624097"/>
              <a:gd name="connsiteX1" fmla="*/ 128866 w 681109"/>
              <a:gd name="connsiteY1" fmla="*/ 9656 h 624097"/>
              <a:gd name="connsiteX2" fmla="*/ 245548 w 681109"/>
              <a:gd name="connsiteY2" fmla="*/ 109669 h 624097"/>
              <a:gd name="connsiteX3" fmla="*/ 352704 w 681109"/>
              <a:gd name="connsiteY3" fmla="*/ 131 h 624097"/>
              <a:gd name="connsiteX4" fmla="*/ 462242 w 681109"/>
              <a:gd name="connsiteY4" fmla="*/ 102526 h 624097"/>
              <a:gd name="connsiteX5" fmla="*/ 567017 w 681109"/>
              <a:gd name="connsiteY5" fmla="*/ 7277 h 624097"/>
              <a:gd name="connsiteX6" fmla="*/ 676555 w 681109"/>
              <a:gd name="connsiteY6" fmla="*/ 346604 h 624097"/>
              <a:gd name="connsiteX7" fmla="*/ 343179 w 681109"/>
              <a:gd name="connsiteY7" fmla="*/ 624019 h 624097"/>
              <a:gd name="connsiteX8" fmla="*/ 278 w 681109"/>
              <a:gd name="connsiteY8" fmla="*/ 322791 h 624097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1109" h="623966">
                <a:moveTo>
                  <a:pt x="278" y="322660"/>
                </a:moveTo>
                <a:cubicBezTo>
                  <a:pt x="-4484" y="110728"/>
                  <a:pt x="52666" y="89892"/>
                  <a:pt x="128866" y="9525"/>
                </a:cubicBezTo>
                <a:cubicBezTo>
                  <a:pt x="199113" y="73223"/>
                  <a:pt x="209829" y="87710"/>
                  <a:pt x="245548" y="109538"/>
                </a:cubicBezTo>
                <a:cubicBezTo>
                  <a:pt x="295554" y="50403"/>
                  <a:pt x="295952" y="59333"/>
                  <a:pt x="352704" y="0"/>
                </a:cubicBezTo>
                <a:lnTo>
                  <a:pt x="462242" y="102395"/>
                </a:lnTo>
                <a:cubicBezTo>
                  <a:pt x="526138" y="49611"/>
                  <a:pt x="515424" y="53382"/>
                  <a:pt x="567017" y="7146"/>
                </a:cubicBezTo>
                <a:cubicBezTo>
                  <a:pt x="597179" y="53779"/>
                  <a:pt x="704336" y="122240"/>
                  <a:pt x="676555" y="346473"/>
                </a:cubicBezTo>
                <a:cubicBezTo>
                  <a:pt x="648774" y="570706"/>
                  <a:pt x="439223" y="620713"/>
                  <a:pt x="343179" y="623888"/>
                </a:cubicBezTo>
                <a:cubicBezTo>
                  <a:pt x="247135" y="627063"/>
                  <a:pt x="5040" y="534592"/>
                  <a:pt x="278" y="32266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3"/>
          <p:cNvSpPr/>
          <p:nvPr/>
        </p:nvSpPr>
        <p:spPr>
          <a:xfrm>
            <a:off x="8267074" y="2606481"/>
            <a:ext cx="1371879" cy="1256782"/>
          </a:xfrm>
          <a:custGeom>
            <a:avLst/>
            <a:gdLst>
              <a:gd name="connsiteX0" fmla="*/ 0 w 600075"/>
              <a:gd name="connsiteY0" fmla="*/ 241697 h 483394"/>
              <a:gd name="connsiteX1" fmla="*/ 300038 w 600075"/>
              <a:gd name="connsiteY1" fmla="*/ 0 h 483394"/>
              <a:gd name="connsiteX2" fmla="*/ 600076 w 600075"/>
              <a:gd name="connsiteY2" fmla="*/ 241697 h 483394"/>
              <a:gd name="connsiteX3" fmla="*/ 300038 w 600075"/>
              <a:gd name="connsiteY3" fmla="*/ 483394 h 483394"/>
              <a:gd name="connsiteX4" fmla="*/ 0 w 600075"/>
              <a:gd name="connsiteY4" fmla="*/ 241697 h 483394"/>
              <a:gd name="connsiteX0" fmla="*/ 0 w 642939"/>
              <a:gd name="connsiteY0" fmla="*/ 183241 h 485052"/>
              <a:gd name="connsiteX1" fmla="*/ 342901 w 642939"/>
              <a:gd name="connsiteY1" fmla="*/ 1075 h 485052"/>
              <a:gd name="connsiteX2" fmla="*/ 642939 w 642939"/>
              <a:gd name="connsiteY2" fmla="*/ 242772 h 485052"/>
              <a:gd name="connsiteX3" fmla="*/ 342901 w 642939"/>
              <a:gd name="connsiteY3" fmla="*/ 484469 h 485052"/>
              <a:gd name="connsiteX4" fmla="*/ 0 w 642939"/>
              <a:gd name="connsiteY4" fmla="*/ 183241 h 485052"/>
              <a:gd name="connsiteX0" fmla="*/ 587 w 643526"/>
              <a:gd name="connsiteY0" fmla="*/ 192829 h 494640"/>
              <a:gd name="connsiteX1" fmla="*/ 343488 w 643526"/>
              <a:gd name="connsiteY1" fmla="*/ 10663 h 494640"/>
              <a:gd name="connsiteX2" fmla="*/ 643526 w 643526"/>
              <a:gd name="connsiteY2" fmla="*/ 252360 h 494640"/>
              <a:gd name="connsiteX3" fmla="*/ 343488 w 643526"/>
              <a:gd name="connsiteY3" fmla="*/ 494057 h 494640"/>
              <a:gd name="connsiteX4" fmla="*/ 587 w 643526"/>
              <a:gd name="connsiteY4" fmla="*/ 192829 h 494640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21542 h 623353"/>
              <a:gd name="connsiteX1" fmla="*/ 135719 w 650070"/>
              <a:gd name="connsiteY1" fmla="*/ 8407 h 623353"/>
              <a:gd name="connsiteX2" fmla="*/ 240494 w 650070"/>
              <a:gd name="connsiteY2" fmla="*/ 110801 h 623353"/>
              <a:gd name="connsiteX3" fmla="*/ 350032 w 650070"/>
              <a:gd name="connsiteY3" fmla="*/ 139376 h 623353"/>
              <a:gd name="connsiteX4" fmla="*/ 650070 w 650070"/>
              <a:gd name="connsiteY4" fmla="*/ 381073 h 623353"/>
              <a:gd name="connsiteX5" fmla="*/ 350032 w 650070"/>
              <a:gd name="connsiteY5" fmla="*/ 622770 h 623353"/>
              <a:gd name="connsiteX6" fmla="*/ 7131 w 650070"/>
              <a:gd name="connsiteY6" fmla="*/ 321542 h 623353"/>
              <a:gd name="connsiteX0" fmla="*/ 7131 w 650070"/>
              <a:gd name="connsiteY0" fmla="*/ 319459 h 621270"/>
              <a:gd name="connsiteX1" fmla="*/ 135719 w 650070"/>
              <a:gd name="connsiteY1" fmla="*/ 6324 h 621270"/>
              <a:gd name="connsiteX2" fmla="*/ 214301 w 650070"/>
              <a:gd name="connsiteY2" fmla="*/ 158724 h 621270"/>
              <a:gd name="connsiteX3" fmla="*/ 350032 w 650070"/>
              <a:gd name="connsiteY3" fmla="*/ 137293 h 621270"/>
              <a:gd name="connsiteX4" fmla="*/ 650070 w 650070"/>
              <a:gd name="connsiteY4" fmla="*/ 378990 h 621270"/>
              <a:gd name="connsiteX5" fmla="*/ 350032 w 650070"/>
              <a:gd name="connsiteY5" fmla="*/ 620687 h 621270"/>
              <a:gd name="connsiteX6" fmla="*/ 7131 w 650070"/>
              <a:gd name="connsiteY6" fmla="*/ 319459 h 621270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252401 w 650070"/>
              <a:gd name="connsiteY2" fmla="*/ 100013 h 614946"/>
              <a:gd name="connsiteX3" fmla="*/ 350032 w 650070"/>
              <a:gd name="connsiteY3" fmla="*/ 130969 h 614946"/>
              <a:gd name="connsiteX4" fmla="*/ 650070 w 650070"/>
              <a:gd name="connsiteY4" fmla="*/ 372666 h 614946"/>
              <a:gd name="connsiteX5" fmla="*/ 350032 w 650070"/>
              <a:gd name="connsiteY5" fmla="*/ 614363 h 614946"/>
              <a:gd name="connsiteX6" fmla="*/ 7131 w 650070"/>
              <a:gd name="connsiteY6" fmla="*/ 313135 h 614946"/>
              <a:gd name="connsiteX0" fmla="*/ 8833 w 651772"/>
              <a:gd name="connsiteY0" fmla="*/ 313135 h 614946"/>
              <a:gd name="connsiteX1" fmla="*/ 137421 w 651772"/>
              <a:gd name="connsiteY1" fmla="*/ 0 h 614946"/>
              <a:gd name="connsiteX2" fmla="*/ 254103 w 651772"/>
              <a:gd name="connsiteY2" fmla="*/ 100013 h 614946"/>
              <a:gd name="connsiteX3" fmla="*/ 351734 w 651772"/>
              <a:gd name="connsiteY3" fmla="*/ 130969 h 614946"/>
              <a:gd name="connsiteX4" fmla="*/ 651772 w 651772"/>
              <a:gd name="connsiteY4" fmla="*/ 372666 h 614946"/>
              <a:gd name="connsiteX5" fmla="*/ 351734 w 651772"/>
              <a:gd name="connsiteY5" fmla="*/ 614363 h 614946"/>
              <a:gd name="connsiteX6" fmla="*/ 8833 w 651772"/>
              <a:gd name="connsiteY6" fmla="*/ 313135 h 614946"/>
              <a:gd name="connsiteX0" fmla="*/ 8193 w 651132"/>
              <a:gd name="connsiteY0" fmla="*/ 313135 h 614946"/>
              <a:gd name="connsiteX1" fmla="*/ 136781 w 651132"/>
              <a:gd name="connsiteY1" fmla="*/ 0 h 614946"/>
              <a:gd name="connsiteX2" fmla="*/ 253463 w 651132"/>
              <a:gd name="connsiteY2" fmla="*/ 100013 h 614946"/>
              <a:gd name="connsiteX3" fmla="*/ 351094 w 651132"/>
              <a:gd name="connsiteY3" fmla="*/ 130969 h 614946"/>
              <a:gd name="connsiteX4" fmla="*/ 651132 w 651132"/>
              <a:gd name="connsiteY4" fmla="*/ 372666 h 614946"/>
              <a:gd name="connsiteX5" fmla="*/ 351094 w 651132"/>
              <a:gd name="connsiteY5" fmla="*/ 614363 h 614946"/>
              <a:gd name="connsiteX6" fmla="*/ 8193 w 651132"/>
              <a:gd name="connsiteY6" fmla="*/ 313135 h 614946"/>
              <a:gd name="connsiteX0" fmla="*/ 155 w 643094"/>
              <a:gd name="connsiteY0" fmla="*/ 313135 h 614946"/>
              <a:gd name="connsiteX1" fmla="*/ 128743 w 643094"/>
              <a:gd name="connsiteY1" fmla="*/ 0 h 614946"/>
              <a:gd name="connsiteX2" fmla="*/ 245425 w 643094"/>
              <a:gd name="connsiteY2" fmla="*/ 100013 h 614946"/>
              <a:gd name="connsiteX3" fmla="*/ 343056 w 643094"/>
              <a:gd name="connsiteY3" fmla="*/ 130969 h 614946"/>
              <a:gd name="connsiteX4" fmla="*/ 643094 w 643094"/>
              <a:gd name="connsiteY4" fmla="*/ 372666 h 614946"/>
              <a:gd name="connsiteX5" fmla="*/ 343056 w 643094"/>
              <a:gd name="connsiteY5" fmla="*/ 614363 h 614946"/>
              <a:gd name="connsiteX6" fmla="*/ 155 w 643094"/>
              <a:gd name="connsiteY6" fmla="*/ 313135 h 614946"/>
              <a:gd name="connsiteX0" fmla="*/ 582 w 643521"/>
              <a:gd name="connsiteY0" fmla="*/ 313135 h 614946"/>
              <a:gd name="connsiteX1" fmla="*/ 129170 w 643521"/>
              <a:gd name="connsiteY1" fmla="*/ 0 h 614946"/>
              <a:gd name="connsiteX2" fmla="*/ 245852 w 643521"/>
              <a:gd name="connsiteY2" fmla="*/ 100013 h 614946"/>
              <a:gd name="connsiteX3" fmla="*/ 343483 w 643521"/>
              <a:gd name="connsiteY3" fmla="*/ 130969 h 614946"/>
              <a:gd name="connsiteX4" fmla="*/ 643521 w 643521"/>
              <a:gd name="connsiteY4" fmla="*/ 372666 h 614946"/>
              <a:gd name="connsiteX5" fmla="*/ 343483 w 643521"/>
              <a:gd name="connsiteY5" fmla="*/ 614363 h 614946"/>
              <a:gd name="connsiteX6" fmla="*/ 582 w 643521"/>
              <a:gd name="connsiteY6" fmla="*/ 313135 h 614946"/>
              <a:gd name="connsiteX0" fmla="*/ 70 w 643009"/>
              <a:gd name="connsiteY0" fmla="*/ 313135 h 614946"/>
              <a:gd name="connsiteX1" fmla="*/ 128658 w 643009"/>
              <a:gd name="connsiteY1" fmla="*/ 0 h 614946"/>
              <a:gd name="connsiteX2" fmla="*/ 245340 w 643009"/>
              <a:gd name="connsiteY2" fmla="*/ 100013 h 614946"/>
              <a:gd name="connsiteX3" fmla="*/ 342971 w 643009"/>
              <a:gd name="connsiteY3" fmla="*/ 130969 h 614946"/>
              <a:gd name="connsiteX4" fmla="*/ 643009 w 643009"/>
              <a:gd name="connsiteY4" fmla="*/ 372666 h 614946"/>
              <a:gd name="connsiteX5" fmla="*/ 342971 w 643009"/>
              <a:gd name="connsiteY5" fmla="*/ 614363 h 614946"/>
              <a:gd name="connsiteX6" fmla="*/ 70 w 643009"/>
              <a:gd name="connsiteY6" fmla="*/ 313135 h 614946"/>
              <a:gd name="connsiteX0" fmla="*/ 74 w 643013"/>
              <a:gd name="connsiteY0" fmla="*/ 313135 h 614946"/>
              <a:gd name="connsiteX1" fmla="*/ 128662 w 643013"/>
              <a:gd name="connsiteY1" fmla="*/ 0 h 614946"/>
              <a:gd name="connsiteX2" fmla="*/ 245344 w 643013"/>
              <a:gd name="connsiteY2" fmla="*/ 100013 h 614946"/>
              <a:gd name="connsiteX3" fmla="*/ 342975 w 643013"/>
              <a:gd name="connsiteY3" fmla="*/ 130969 h 614946"/>
              <a:gd name="connsiteX4" fmla="*/ 643013 w 643013"/>
              <a:gd name="connsiteY4" fmla="*/ 372666 h 614946"/>
              <a:gd name="connsiteX5" fmla="*/ 342975 w 643013"/>
              <a:gd name="connsiteY5" fmla="*/ 614363 h 614946"/>
              <a:gd name="connsiteX6" fmla="*/ 74 w 643013"/>
              <a:gd name="connsiteY6" fmla="*/ 313135 h 614946"/>
              <a:gd name="connsiteX0" fmla="*/ 970 w 643909"/>
              <a:gd name="connsiteY0" fmla="*/ 313135 h 614946"/>
              <a:gd name="connsiteX1" fmla="*/ 129558 w 643909"/>
              <a:gd name="connsiteY1" fmla="*/ 0 h 614946"/>
              <a:gd name="connsiteX2" fmla="*/ 246240 w 643909"/>
              <a:gd name="connsiteY2" fmla="*/ 100013 h 614946"/>
              <a:gd name="connsiteX3" fmla="*/ 343871 w 643909"/>
              <a:gd name="connsiteY3" fmla="*/ 130969 h 614946"/>
              <a:gd name="connsiteX4" fmla="*/ 643909 w 643909"/>
              <a:gd name="connsiteY4" fmla="*/ 372666 h 614946"/>
              <a:gd name="connsiteX5" fmla="*/ 343871 w 643909"/>
              <a:gd name="connsiteY5" fmla="*/ 614363 h 614946"/>
              <a:gd name="connsiteX6" fmla="*/ 970 w 643909"/>
              <a:gd name="connsiteY6" fmla="*/ 313135 h 614946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43179 w 643217"/>
              <a:gd name="connsiteY3" fmla="*/ 130969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5866 h 627677"/>
              <a:gd name="connsiteX1" fmla="*/ 128866 w 643217"/>
              <a:gd name="connsiteY1" fmla="*/ 12731 h 627677"/>
              <a:gd name="connsiteX2" fmla="*/ 245548 w 643217"/>
              <a:gd name="connsiteY2" fmla="*/ 112744 h 627677"/>
              <a:gd name="connsiteX3" fmla="*/ 362229 w 643217"/>
              <a:gd name="connsiteY3" fmla="*/ 12731 h 627677"/>
              <a:gd name="connsiteX4" fmla="*/ 643217 w 643217"/>
              <a:gd name="connsiteY4" fmla="*/ 385397 h 627677"/>
              <a:gd name="connsiteX5" fmla="*/ 343179 w 643217"/>
              <a:gd name="connsiteY5" fmla="*/ 627094 h 627677"/>
              <a:gd name="connsiteX6" fmla="*/ 278 w 643217"/>
              <a:gd name="connsiteY6" fmla="*/ 325866 h 627677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62229 w 643217"/>
              <a:gd name="connsiteY3" fmla="*/ 0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4663"/>
              <a:gd name="connsiteY0" fmla="*/ 322716 h 624376"/>
              <a:gd name="connsiteX1" fmla="*/ 128866 w 644663"/>
              <a:gd name="connsiteY1" fmla="*/ 9581 h 624376"/>
              <a:gd name="connsiteX2" fmla="*/ 245548 w 644663"/>
              <a:gd name="connsiteY2" fmla="*/ 109594 h 624376"/>
              <a:gd name="connsiteX3" fmla="*/ 352704 w 644663"/>
              <a:gd name="connsiteY3" fmla="*/ 56 h 624376"/>
              <a:gd name="connsiteX4" fmla="*/ 416998 w 644663"/>
              <a:gd name="connsiteY4" fmla="*/ 161982 h 624376"/>
              <a:gd name="connsiteX5" fmla="*/ 643217 w 644663"/>
              <a:gd name="connsiteY5" fmla="*/ 382247 h 624376"/>
              <a:gd name="connsiteX6" fmla="*/ 343179 w 644663"/>
              <a:gd name="connsiteY6" fmla="*/ 623944 h 624376"/>
              <a:gd name="connsiteX7" fmla="*/ 278 w 644663"/>
              <a:gd name="connsiteY7" fmla="*/ 322716 h 624376"/>
              <a:gd name="connsiteX0" fmla="*/ 278 w 645052"/>
              <a:gd name="connsiteY0" fmla="*/ 322791 h 624451"/>
              <a:gd name="connsiteX1" fmla="*/ 128866 w 645052"/>
              <a:gd name="connsiteY1" fmla="*/ 9656 h 624451"/>
              <a:gd name="connsiteX2" fmla="*/ 245548 w 645052"/>
              <a:gd name="connsiteY2" fmla="*/ 109669 h 624451"/>
              <a:gd name="connsiteX3" fmla="*/ 352704 w 645052"/>
              <a:gd name="connsiteY3" fmla="*/ 131 h 624451"/>
              <a:gd name="connsiteX4" fmla="*/ 462242 w 645052"/>
              <a:gd name="connsiteY4" fmla="*/ 102526 h 624451"/>
              <a:gd name="connsiteX5" fmla="*/ 643217 w 645052"/>
              <a:gd name="connsiteY5" fmla="*/ 382322 h 624451"/>
              <a:gd name="connsiteX6" fmla="*/ 343179 w 645052"/>
              <a:gd name="connsiteY6" fmla="*/ 624019 h 624451"/>
              <a:gd name="connsiteX7" fmla="*/ 278 w 645052"/>
              <a:gd name="connsiteY7" fmla="*/ 322791 h 624451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82523"/>
              <a:gd name="connsiteY0" fmla="*/ 322791 h 624075"/>
              <a:gd name="connsiteX1" fmla="*/ 128866 w 682523"/>
              <a:gd name="connsiteY1" fmla="*/ 9656 h 624075"/>
              <a:gd name="connsiteX2" fmla="*/ 245548 w 682523"/>
              <a:gd name="connsiteY2" fmla="*/ 109669 h 624075"/>
              <a:gd name="connsiteX3" fmla="*/ 352704 w 682523"/>
              <a:gd name="connsiteY3" fmla="*/ 131 h 624075"/>
              <a:gd name="connsiteX4" fmla="*/ 462242 w 682523"/>
              <a:gd name="connsiteY4" fmla="*/ 102526 h 624075"/>
              <a:gd name="connsiteX5" fmla="*/ 571779 w 682523"/>
              <a:gd name="connsiteY5" fmla="*/ 16802 h 624075"/>
              <a:gd name="connsiteX6" fmla="*/ 676555 w 682523"/>
              <a:gd name="connsiteY6" fmla="*/ 346604 h 624075"/>
              <a:gd name="connsiteX7" fmla="*/ 343179 w 682523"/>
              <a:gd name="connsiteY7" fmla="*/ 624019 h 624075"/>
              <a:gd name="connsiteX8" fmla="*/ 278 w 682523"/>
              <a:gd name="connsiteY8" fmla="*/ 322791 h 624075"/>
              <a:gd name="connsiteX0" fmla="*/ 278 w 682523"/>
              <a:gd name="connsiteY0" fmla="*/ 322791 h 624024"/>
              <a:gd name="connsiteX1" fmla="*/ 128866 w 682523"/>
              <a:gd name="connsiteY1" fmla="*/ 9656 h 624024"/>
              <a:gd name="connsiteX2" fmla="*/ 245548 w 682523"/>
              <a:gd name="connsiteY2" fmla="*/ 109669 h 624024"/>
              <a:gd name="connsiteX3" fmla="*/ 352704 w 682523"/>
              <a:gd name="connsiteY3" fmla="*/ 131 h 624024"/>
              <a:gd name="connsiteX4" fmla="*/ 462242 w 682523"/>
              <a:gd name="connsiteY4" fmla="*/ 102526 h 624024"/>
              <a:gd name="connsiteX5" fmla="*/ 571779 w 682523"/>
              <a:gd name="connsiteY5" fmla="*/ 16802 h 624024"/>
              <a:gd name="connsiteX6" fmla="*/ 676555 w 682523"/>
              <a:gd name="connsiteY6" fmla="*/ 346604 h 624024"/>
              <a:gd name="connsiteX7" fmla="*/ 343179 w 682523"/>
              <a:gd name="connsiteY7" fmla="*/ 624019 h 624024"/>
              <a:gd name="connsiteX8" fmla="*/ 278 w 682523"/>
              <a:gd name="connsiteY8" fmla="*/ 322791 h 624024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3836"/>
              <a:gd name="connsiteY0" fmla="*/ 322791 h 624097"/>
              <a:gd name="connsiteX1" fmla="*/ 128866 w 683836"/>
              <a:gd name="connsiteY1" fmla="*/ 9656 h 624097"/>
              <a:gd name="connsiteX2" fmla="*/ 245548 w 683836"/>
              <a:gd name="connsiteY2" fmla="*/ 109669 h 624097"/>
              <a:gd name="connsiteX3" fmla="*/ 352704 w 683836"/>
              <a:gd name="connsiteY3" fmla="*/ 131 h 624097"/>
              <a:gd name="connsiteX4" fmla="*/ 462242 w 683836"/>
              <a:gd name="connsiteY4" fmla="*/ 102526 h 624097"/>
              <a:gd name="connsiteX5" fmla="*/ 567017 w 683836"/>
              <a:gd name="connsiteY5" fmla="*/ 7277 h 624097"/>
              <a:gd name="connsiteX6" fmla="*/ 676555 w 683836"/>
              <a:gd name="connsiteY6" fmla="*/ 346604 h 624097"/>
              <a:gd name="connsiteX7" fmla="*/ 343179 w 683836"/>
              <a:gd name="connsiteY7" fmla="*/ 624019 h 624097"/>
              <a:gd name="connsiteX8" fmla="*/ 278 w 683836"/>
              <a:gd name="connsiteY8" fmla="*/ 322791 h 624097"/>
              <a:gd name="connsiteX0" fmla="*/ 278 w 681109"/>
              <a:gd name="connsiteY0" fmla="*/ 322791 h 624097"/>
              <a:gd name="connsiteX1" fmla="*/ 128866 w 681109"/>
              <a:gd name="connsiteY1" fmla="*/ 9656 h 624097"/>
              <a:gd name="connsiteX2" fmla="*/ 245548 w 681109"/>
              <a:gd name="connsiteY2" fmla="*/ 109669 h 624097"/>
              <a:gd name="connsiteX3" fmla="*/ 352704 w 681109"/>
              <a:gd name="connsiteY3" fmla="*/ 131 h 624097"/>
              <a:gd name="connsiteX4" fmla="*/ 462242 w 681109"/>
              <a:gd name="connsiteY4" fmla="*/ 102526 h 624097"/>
              <a:gd name="connsiteX5" fmla="*/ 567017 w 681109"/>
              <a:gd name="connsiteY5" fmla="*/ 7277 h 624097"/>
              <a:gd name="connsiteX6" fmla="*/ 676555 w 681109"/>
              <a:gd name="connsiteY6" fmla="*/ 346604 h 624097"/>
              <a:gd name="connsiteX7" fmla="*/ 343179 w 681109"/>
              <a:gd name="connsiteY7" fmla="*/ 624019 h 624097"/>
              <a:gd name="connsiteX8" fmla="*/ 278 w 681109"/>
              <a:gd name="connsiteY8" fmla="*/ 322791 h 624097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1109" h="623966">
                <a:moveTo>
                  <a:pt x="278" y="322660"/>
                </a:moveTo>
                <a:cubicBezTo>
                  <a:pt x="-4484" y="110728"/>
                  <a:pt x="52666" y="89892"/>
                  <a:pt x="128866" y="9525"/>
                </a:cubicBezTo>
                <a:cubicBezTo>
                  <a:pt x="199113" y="73223"/>
                  <a:pt x="209829" y="87710"/>
                  <a:pt x="245548" y="109538"/>
                </a:cubicBezTo>
                <a:cubicBezTo>
                  <a:pt x="295554" y="50403"/>
                  <a:pt x="295952" y="59333"/>
                  <a:pt x="352704" y="0"/>
                </a:cubicBezTo>
                <a:lnTo>
                  <a:pt x="462242" y="102395"/>
                </a:lnTo>
                <a:cubicBezTo>
                  <a:pt x="526138" y="49611"/>
                  <a:pt x="515424" y="53382"/>
                  <a:pt x="567017" y="7146"/>
                </a:cubicBezTo>
                <a:cubicBezTo>
                  <a:pt x="597179" y="53779"/>
                  <a:pt x="704336" y="122240"/>
                  <a:pt x="676555" y="346473"/>
                </a:cubicBezTo>
                <a:cubicBezTo>
                  <a:pt x="648774" y="570706"/>
                  <a:pt x="439223" y="620713"/>
                  <a:pt x="343179" y="623888"/>
                </a:cubicBezTo>
                <a:cubicBezTo>
                  <a:pt x="247135" y="627063"/>
                  <a:pt x="5040" y="534592"/>
                  <a:pt x="278" y="32266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787936" y="2968171"/>
            <a:ext cx="12231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Generic</a:t>
            </a:r>
            <a:r>
              <a:rPr lang="ko-KR" altLang="en-US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 코드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11768" y="4154764"/>
            <a:ext cx="54337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333333"/>
                </a:solidFill>
                <a:latin typeface="NBG"/>
              </a:rPr>
              <a:t>클래스 안에 다른 객체와 관련된 부분 모두 삭제</a:t>
            </a:r>
            <a:endParaRPr lang="en-US" altLang="ko-KR" sz="1400" b="1" dirty="0" smtClean="0">
              <a:solidFill>
                <a:srgbClr val="333333"/>
              </a:solidFill>
              <a:latin typeface="NBG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33333"/>
                </a:solidFill>
                <a:latin typeface="NBG"/>
              </a:rPr>
              <a:t>  어떤 객체를 넣어도 </a:t>
            </a:r>
            <a:r>
              <a:rPr lang="en-US" altLang="ko-KR" sz="1400" dirty="0" smtClean="0">
                <a:solidFill>
                  <a:srgbClr val="333333"/>
                </a:solidFill>
                <a:latin typeface="NBG"/>
              </a:rPr>
              <a:t>generic</a:t>
            </a:r>
            <a:r>
              <a:rPr lang="ko-KR" altLang="en-US" sz="1400" dirty="0" smtClean="0">
                <a:solidFill>
                  <a:srgbClr val="333333"/>
                </a:solidFill>
                <a:latin typeface="NBG"/>
              </a:rPr>
              <a:t>한 구현</a:t>
            </a:r>
            <a:r>
              <a:rPr lang="ko-KR" altLang="en-US" sz="1400" dirty="0" smtClean="0">
                <a:solidFill>
                  <a:srgbClr val="333333"/>
                </a:solidFill>
                <a:latin typeface="NBG"/>
              </a:rPr>
              <a:t> </a:t>
            </a:r>
            <a:endParaRPr lang="en-US" altLang="ko-KR" sz="1400" dirty="0" smtClean="0">
              <a:solidFill>
                <a:srgbClr val="333333"/>
              </a:solidFill>
              <a:latin typeface="NBG"/>
            </a:endParaRPr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625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59822" y="774700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보완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양쪽 대괄호 4"/>
          <p:cNvSpPr/>
          <p:nvPr/>
        </p:nvSpPr>
        <p:spPr>
          <a:xfrm>
            <a:off x="3930650" y="774700"/>
            <a:ext cx="4330700" cy="400110"/>
          </a:xfrm>
          <a:prstGeom prst="bracketPair">
            <a:avLst>
              <a:gd name="adj" fmla="val 0"/>
            </a:avLst>
          </a:prstGeom>
          <a:ln w="4127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41"/>
          <a:stretch/>
        </p:blipFill>
        <p:spPr>
          <a:xfrm>
            <a:off x="1399690" y="2081666"/>
            <a:ext cx="1846899" cy="3027209"/>
          </a:xfrm>
          <a:prstGeom prst="rect">
            <a:avLst/>
          </a:prstGeom>
        </p:spPr>
      </p:pic>
      <p:sp>
        <p:nvSpPr>
          <p:cNvPr id="47" name="타원 3"/>
          <p:cNvSpPr/>
          <p:nvPr/>
        </p:nvSpPr>
        <p:spPr>
          <a:xfrm>
            <a:off x="4711768" y="2606481"/>
            <a:ext cx="1371879" cy="1256782"/>
          </a:xfrm>
          <a:custGeom>
            <a:avLst/>
            <a:gdLst>
              <a:gd name="connsiteX0" fmla="*/ 0 w 600075"/>
              <a:gd name="connsiteY0" fmla="*/ 241697 h 483394"/>
              <a:gd name="connsiteX1" fmla="*/ 300038 w 600075"/>
              <a:gd name="connsiteY1" fmla="*/ 0 h 483394"/>
              <a:gd name="connsiteX2" fmla="*/ 600076 w 600075"/>
              <a:gd name="connsiteY2" fmla="*/ 241697 h 483394"/>
              <a:gd name="connsiteX3" fmla="*/ 300038 w 600075"/>
              <a:gd name="connsiteY3" fmla="*/ 483394 h 483394"/>
              <a:gd name="connsiteX4" fmla="*/ 0 w 600075"/>
              <a:gd name="connsiteY4" fmla="*/ 241697 h 483394"/>
              <a:gd name="connsiteX0" fmla="*/ 0 w 642939"/>
              <a:gd name="connsiteY0" fmla="*/ 183241 h 485052"/>
              <a:gd name="connsiteX1" fmla="*/ 342901 w 642939"/>
              <a:gd name="connsiteY1" fmla="*/ 1075 h 485052"/>
              <a:gd name="connsiteX2" fmla="*/ 642939 w 642939"/>
              <a:gd name="connsiteY2" fmla="*/ 242772 h 485052"/>
              <a:gd name="connsiteX3" fmla="*/ 342901 w 642939"/>
              <a:gd name="connsiteY3" fmla="*/ 484469 h 485052"/>
              <a:gd name="connsiteX4" fmla="*/ 0 w 642939"/>
              <a:gd name="connsiteY4" fmla="*/ 183241 h 485052"/>
              <a:gd name="connsiteX0" fmla="*/ 587 w 643526"/>
              <a:gd name="connsiteY0" fmla="*/ 192829 h 494640"/>
              <a:gd name="connsiteX1" fmla="*/ 343488 w 643526"/>
              <a:gd name="connsiteY1" fmla="*/ 10663 h 494640"/>
              <a:gd name="connsiteX2" fmla="*/ 643526 w 643526"/>
              <a:gd name="connsiteY2" fmla="*/ 252360 h 494640"/>
              <a:gd name="connsiteX3" fmla="*/ 343488 w 643526"/>
              <a:gd name="connsiteY3" fmla="*/ 494057 h 494640"/>
              <a:gd name="connsiteX4" fmla="*/ 587 w 643526"/>
              <a:gd name="connsiteY4" fmla="*/ 192829 h 494640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21542 h 623353"/>
              <a:gd name="connsiteX1" fmla="*/ 135719 w 650070"/>
              <a:gd name="connsiteY1" fmla="*/ 8407 h 623353"/>
              <a:gd name="connsiteX2" fmla="*/ 240494 w 650070"/>
              <a:gd name="connsiteY2" fmla="*/ 110801 h 623353"/>
              <a:gd name="connsiteX3" fmla="*/ 350032 w 650070"/>
              <a:gd name="connsiteY3" fmla="*/ 139376 h 623353"/>
              <a:gd name="connsiteX4" fmla="*/ 650070 w 650070"/>
              <a:gd name="connsiteY4" fmla="*/ 381073 h 623353"/>
              <a:gd name="connsiteX5" fmla="*/ 350032 w 650070"/>
              <a:gd name="connsiteY5" fmla="*/ 622770 h 623353"/>
              <a:gd name="connsiteX6" fmla="*/ 7131 w 650070"/>
              <a:gd name="connsiteY6" fmla="*/ 321542 h 623353"/>
              <a:gd name="connsiteX0" fmla="*/ 7131 w 650070"/>
              <a:gd name="connsiteY0" fmla="*/ 319459 h 621270"/>
              <a:gd name="connsiteX1" fmla="*/ 135719 w 650070"/>
              <a:gd name="connsiteY1" fmla="*/ 6324 h 621270"/>
              <a:gd name="connsiteX2" fmla="*/ 214301 w 650070"/>
              <a:gd name="connsiteY2" fmla="*/ 158724 h 621270"/>
              <a:gd name="connsiteX3" fmla="*/ 350032 w 650070"/>
              <a:gd name="connsiteY3" fmla="*/ 137293 h 621270"/>
              <a:gd name="connsiteX4" fmla="*/ 650070 w 650070"/>
              <a:gd name="connsiteY4" fmla="*/ 378990 h 621270"/>
              <a:gd name="connsiteX5" fmla="*/ 350032 w 650070"/>
              <a:gd name="connsiteY5" fmla="*/ 620687 h 621270"/>
              <a:gd name="connsiteX6" fmla="*/ 7131 w 650070"/>
              <a:gd name="connsiteY6" fmla="*/ 319459 h 621270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252401 w 650070"/>
              <a:gd name="connsiteY2" fmla="*/ 100013 h 614946"/>
              <a:gd name="connsiteX3" fmla="*/ 350032 w 650070"/>
              <a:gd name="connsiteY3" fmla="*/ 130969 h 614946"/>
              <a:gd name="connsiteX4" fmla="*/ 650070 w 650070"/>
              <a:gd name="connsiteY4" fmla="*/ 372666 h 614946"/>
              <a:gd name="connsiteX5" fmla="*/ 350032 w 650070"/>
              <a:gd name="connsiteY5" fmla="*/ 614363 h 614946"/>
              <a:gd name="connsiteX6" fmla="*/ 7131 w 650070"/>
              <a:gd name="connsiteY6" fmla="*/ 313135 h 614946"/>
              <a:gd name="connsiteX0" fmla="*/ 8833 w 651772"/>
              <a:gd name="connsiteY0" fmla="*/ 313135 h 614946"/>
              <a:gd name="connsiteX1" fmla="*/ 137421 w 651772"/>
              <a:gd name="connsiteY1" fmla="*/ 0 h 614946"/>
              <a:gd name="connsiteX2" fmla="*/ 254103 w 651772"/>
              <a:gd name="connsiteY2" fmla="*/ 100013 h 614946"/>
              <a:gd name="connsiteX3" fmla="*/ 351734 w 651772"/>
              <a:gd name="connsiteY3" fmla="*/ 130969 h 614946"/>
              <a:gd name="connsiteX4" fmla="*/ 651772 w 651772"/>
              <a:gd name="connsiteY4" fmla="*/ 372666 h 614946"/>
              <a:gd name="connsiteX5" fmla="*/ 351734 w 651772"/>
              <a:gd name="connsiteY5" fmla="*/ 614363 h 614946"/>
              <a:gd name="connsiteX6" fmla="*/ 8833 w 651772"/>
              <a:gd name="connsiteY6" fmla="*/ 313135 h 614946"/>
              <a:gd name="connsiteX0" fmla="*/ 8193 w 651132"/>
              <a:gd name="connsiteY0" fmla="*/ 313135 h 614946"/>
              <a:gd name="connsiteX1" fmla="*/ 136781 w 651132"/>
              <a:gd name="connsiteY1" fmla="*/ 0 h 614946"/>
              <a:gd name="connsiteX2" fmla="*/ 253463 w 651132"/>
              <a:gd name="connsiteY2" fmla="*/ 100013 h 614946"/>
              <a:gd name="connsiteX3" fmla="*/ 351094 w 651132"/>
              <a:gd name="connsiteY3" fmla="*/ 130969 h 614946"/>
              <a:gd name="connsiteX4" fmla="*/ 651132 w 651132"/>
              <a:gd name="connsiteY4" fmla="*/ 372666 h 614946"/>
              <a:gd name="connsiteX5" fmla="*/ 351094 w 651132"/>
              <a:gd name="connsiteY5" fmla="*/ 614363 h 614946"/>
              <a:gd name="connsiteX6" fmla="*/ 8193 w 651132"/>
              <a:gd name="connsiteY6" fmla="*/ 313135 h 614946"/>
              <a:gd name="connsiteX0" fmla="*/ 155 w 643094"/>
              <a:gd name="connsiteY0" fmla="*/ 313135 h 614946"/>
              <a:gd name="connsiteX1" fmla="*/ 128743 w 643094"/>
              <a:gd name="connsiteY1" fmla="*/ 0 h 614946"/>
              <a:gd name="connsiteX2" fmla="*/ 245425 w 643094"/>
              <a:gd name="connsiteY2" fmla="*/ 100013 h 614946"/>
              <a:gd name="connsiteX3" fmla="*/ 343056 w 643094"/>
              <a:gd name="connsiteY3" fmla="*/ 130969 h 614946"/>
              <a:gd name="connsiteX4" fmla="*/ 643094 w 643094"/>
              <a:gd name="connsiteY4" fmla="*/ 372666 h 614946"/>
              <a:gd name="connsiteX5" fmla="*/ 343056 w 643094"/>
              <a:gd name="connsiteY5" fmla="*/ 614363 h 614946"/>
              <a:gd name="connsiteX6" fmla="*/ 155 w 643094"/>
              <a:gd name="connsiteY6" fmla="*/ 313135 h 614946"/>
              <a:gd name="connsiteX0" fmla="*/ 582 w 643521"/>
              <a:gd name="connsiteY0" fmla="*/ 313135 h 614946"/>
              <a:gd name="connsiteX1" fmla="*/ 129170 w 643521"/>
              <a:gd name="connsiteY1" fmla="*/ 0 h 614946"/>
              <a:gd name="connsiteX2" fmla="*/ 245852 w 643521"/>
              <a:gd name="connsiteY2" fmla="*/ 100013 h 614946"/>
              <a:gd name="connsiteX3" fmla="*/ 343483 w 643521"/>
              <a:gd name="connsiteY3" fmla="*/ 130969 h 614946"/>
              <a:gd name="connsiteX4" fmla="*/ 643521 w 643521"/>
              <a:gd name="connsiteY4" fmla="*/ 372666 h 614946"/>
              <a:gd name="connsiteX5" fmla="*/ 343483 w 643521"/>
              <a:gd name="connsiteY5" fmla="*/ 614363 h 614946"/>
              <a:gd name="connsiteX6" fmla="*/ 582 w 643521"/>
              <a:gd name="connsiteY6" fmla="*/ 313135 h 614946"/>
              <a:gd name="connsiteX0" fmla="*/ 70 w 643009"/>
              <a:gd name="connsiteY0" fmla="*/ 313135 h 614946"/>
              <a:gd name="connsiteX1" fmla="*/ 128658 w 643009"/>
              <a:gd name="connsiteY1" fmla="*/ 0 h 614946"/>
              <a:gd name="connsiteX2" fmla="*/ 245340 w 643009"/>
              <a:gd name="connsiteY2" fmla="*/ 100013 h 614946"/>
              <a:gd name="connsiteX3" fmla="*/ 342971 w 643009"/>
              <a:gd name="connsiteY3" fmla="*/ 130969 h 614946"/>
              <a:gd name="connsiteX4" fmla="*/ 643009 w 643009"/>
              <a:gd name="connsiteY4" fmla="*/ 372666 h 614946"/>
              <a:gd name="connsiteX5" fmla="*/ 342971 w 643009"/>
              <a:gd name="connsiteY5" fmla="*/ 614363 h 614946"/>
              <a:gd name="connsiteX6" fmla="*/ 70 w 643009"/>
              <a:gd name="connsiteY6" fmla="*/ 313135 h 614946"/>
              <a:gd name="connsiteX0" fmla="*/ 74 w 643013"/>
              <a:gd name="connsiteY0" fmla="*/ 313135 h 614946"/>
              <a:gd name="connsiteX1" fmla="*/ 128662 w 643013"/>
              <a:gd name="connsiteY1" fmla="*/ 0 h 614946"/>
              <a:gd name="connsiteX2" fmla="*/ 245344 w 643013"/>
              <a:gd name="connsiteY2" fmla="*/ 100013 h 614946"/>
              <a:gd name="connsiteX3" fmla="*/ 342975 w 643013"/>
              <a:gd name="connsiteY3" fmla="*/ 130969 h 614946"/>
              <a:gd name="connsiteX4" fmla="*/ 643013 w 643013"/>
              <a:gd name="connsiteY4" fmla="*/ 372666 h 614946"/>
              <a:gd name="connsiteX5" fmla="*/ 342975 w 643013"/>
              <a:gd name="connsiteY5" fmla="*/ 614363 h 614946"/>
              <a:gd name="connsiteX6" fmla="*/ 74 w 643013"/>
              <a:gd name="connsiteY6" fmla="*/ 313135 h 614946"/>
              <a:gd name="connsiteX0" fmla="*/ 970 w 643909"/>
              <a:gd name="connsiteY0" fmla="*/ 313135 h 614946"/>
              <a:gd name="connsiteX1" fmla="*/ 129558 w 643909"/>
              <a:gd name="connsiteY1" fmla="*/ 0 h 614946"/>
              <a:gd name="connsiteX2" fmla="*/ 246240 w 643909"/>
              <a:gd name="connsiteY2" fmla="*/ 100013 h 614946"/>
              <a:gd name="connsiteX3" fmla="*/ 343871 w 643909"/>
              <a:gd name="connsiteY3" fmla="*/ 130969 h 614946"/>
              <a:gd name="connsiteX4" fmla="*/ 643909 w 643909"/>
              <a:gd name="connsiteY4" fmla="*/ 372666 h 614946"/>
              <a:gd name="connsiteX5" fmla="*/ 343871 w 643909"/>
              <a:gd name="connsiteY5" fmla="*/ 614363 h 614946"/>
              <a:gd name="connsiteX6" fmla="*/ 970 w 643909"/>
              <a:gd name="connsiteY6" fmla="*/ 313135 h 614946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43179 w 643217"/>
              <a:gd name="connsiteY3" fmla="*/ 130969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5866 h 627677"/>
              <a:gd name="connsiteX1" fmla="*/ 128866 w 643217"/>
              <a:gd name="connsiteY1" fmla="*/ 12731 h 627677"/>
              <a:gd name="connsiteX2" fmla="*/ 245548 w 643217"/>
              <a:gd name="connsiteY2" fmla="*/ 112744 h 627677"/>
              <a:gd name="connsiteX3" fmla="*/ 362229 w 643217"/>
              <a:gd name="connsiteY3" fmla="*/ 12731 h 627677"/>
              <a:gd name="connsiteX4" fmla="*/ 643217 w 643217"/>
              <a:gd name="connsiteY4" fmla="*/ 385397 h 627677"/>
              <a:gd name="connsiteX5" fmla="*/ 343179 w 643217"/>
              <a:gd name="connsiteY5" fmla="*/ 627094 h 627677"/>
              <a:gd name="connsiteX6" fmla="*/ 278 w 643217"/>
              <a:gd name="connsiteY6" fmla="*/ 325866 h 627677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62229 w 643217"/>
              <a:gd name="connsiteY3" fmla="*/ 0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4663"/>
              <a:gd name="connsiteY0" fmla="*/ 322716 h 624376"/>
              <a:gd name="connsiteX1" fmla="*/ 128866 w 644663"/>
              <a:gd name="connsiteY1" fmla="*/ 9581 h 624376"/>
              <a:gd name="connsiteX2" fmla="*/ 245548 w 644663"/>
              <a:gd name="connsiteY2" fmla="*/ 109594 h 624376"/>
              <a:gd name="connsiteX3" fmla="*/ 352704 w 644663"/>
              <a:gd name="connsiteY3" fmla="*/ 56 h 624376"/>
              <a:gd name="connsiteX4" fmla="*/ 416998 w 644663"/>
              <a:gd name="connsiteY4" fmla="*/ 161982 h 624376"/>
              <a:gd name="connsiteX5" fmla="*/ 643217 w 644663"/>
              <a:gd name="connsiteY5" fmla="*/ 382247 h 624376"/>
              <a:gd name="connsiteX6" fmla="*/ 343179 w 644663"/>
              <a:gd name="connsiteY6" fmla="*/ 623944 h 624376"/>
              <a:gd name="connsiteX7" fmla="*/ 278 w 644663"/>
              <a:gd name="connsiteY7" fmla="*/ 322716 h 624376"/>
              <a:gd name="connsiteX0" fmla="*/ 278 w 645052"/>
              <a:gd name="connsiteY0" fmla="*/ 322791 h 624451"/>
              <a:gd name="connsiteX1" fmla="*/ 128866 w 645052"/>
              <a:gd name="connsiteY1" fmla="*/ 9656 h 624451"/>
              <a:gd name="connsiteX2" fmla="*/ 245548 w 645052"/>
              <a:gd name="connsiteY2" fmla="*/ 109669 h 624451"/>
              <a:gd name="connsiteX3" fmla="*/ 352704 w 645052"/>
              <a:gd name="connsiteY3" fmla="*/ 131 h 624451"/>
              <a:gd name="connsiteX4" fmla="*/ 462242 w 645052"/>
              <a:gd name="connsiteY4" fmla="*/ 102526 h 624451"/>
              <a:gd name="connsiteX5" fmla="*/ 643217 w 645052"/>
              <a:gd name="connsiteY5" fmla="*/ 382322 h 624451"/>
              <a:gd name="connsiteX6" fmla="*/ 343179 w 645052"/>
              <a:gd name="connsiteY6" fmla="*/ 624019 h 624451"/>
              <a:gd name="connsiteX7" fmla="*/ 278 w 645052"/>
              <a:gd name="connsiteY7" fmla="*/ 322791 h 624451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82523"/>
              <a:gd name="connsiteY0" fmla="*/ 322791 h 624075"/>
              <a:gd name="connsiteX1" fmla="*/ 128866 w 682523"/>
              <a:gd name="connsiteY1" fmla="*/ 9656 h 624075"/>
              <a:gd name="connsiteX2" fmla="*/ 245548 w 682523"/>
              <a:gd name="connsiteY2" fmla="*/ 109669 h 624075"/>
              <a:gd name="connsiteX3" fmla="*/ 352704 w 682523"/>
              <a:gd name="connsiteY3" fmla="*/ 131 h 624075"/>
              <a:gd name="connsiteX4" fmla="*/ 462242 w 682523"/>
              <a:gd name="connsiteY4" fmla="*/ 102526 h 624075"/>
              <a:gd name="connsiteX5" fmla="*/ 571779 w 682523"/>
              <a:gd name="connsiteY5" fmla="*/ 16802 h 624075"/>
              <a:gd name="connsiteX6" fmla="*/ 676555 w 682523"/>
              <a:gd name="connsiteY6" fmla="*/ 346604 h 624075"/>
              <a:gd name="connsiteX7" fmla="*/ 343179 w 682523"/>
              <a:gd name="connsiteY7" fmla="*/ 624019 h 624075"/>
              <a:gd name="connsiteX8" fmla="*/ 278 w 682523"/>
              <a:gd name="connsiteY8" fmla="*/ 322791 h 624075"/>
              <a:gd name="connsiteX0" fmla="*/ 278 w 682523"/>
              <a:gd name="connsiteY0" fmla="*/ 322791 h 624024"/>
              <a:gd name="connsiteX1" fmla="*/ 128866 w 682523"/>
              <a:gd name="connsiteY1" fmla="*/ 9656 h 624024"/>
              <a:gd name="connsiteX2" fmla="*/ 245548 w 682523"/>
              <a:gd name="connsiteY2" fmla="*/ 109669 h 624024"/>
              <a:gd name="connsiteX3" fmla="*/ 352704 w 682523"/>
              <a:gd name="connsiteY3" fmla="*/ 131 h 624024"/>
              <a:gd name="connsiteX4" fmla="*/ 462242 w 682523"/>
              <a:gd name="connsiteY4" fmla="*/ 102526 h 624024"/>
              <a:gd name="connsiteX5" fmla="*/ 571779 w 682523"/>
              <a:gd name="connsiteY5" fmla="*/ 16802 h 624024"/>
              <a:gd name="connsiteX6" fmla="*/ 676555 w 682523"/>
              <a:gd name="connsiteY6" fmla="*/ 346604 h 624024"/>
              <a:gd name="connsiteX7" fmla="*/ 343179 w 682523"/>
              <a:gd name="connsiteY7" fmla="*/ 624019 h 624024"/>
              <a:gd name="connsiteX8" fmla="*/ 278 w 682523"/>
              <a:gd name="connsiteY8" fmla="*/ 322791 h 624024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3836"/>
              <a:gd name="connsiteY0" fmla="*/ 322791 h 624097"/>
              <a:gd name="connsiteX1" fmla="*/ 128866 w 683836"/>
              <a:gd name="connsiteY1" fmla="*/ 9656 h 624097"/>
              <a:gd name="connsiteX2" fmla="*/ 245548 w 683836"/>
              <a:gd name="connsiteY2" fmla="*/ 109669 h 624097"/>
              <a:gd name="connsiteX3" fmla="*/ 352704 w 683836"/>
              <a:gd name="connsiteY3" fmla="*/ 131 h 624097"/>
              <a:gd name="connsiteX4" fmla="*/ 462242 w 683836"/>
              <a:gd name="connsiteY4" fmla="*/ 102526 h 624097"/>
              <a:gd name="connsiteX5" fmla="*/ 567017 w 683836"/>
              <a:gd name="connsiteY5" fmla="*/ 7277 h 624097"/>
              <a:gd name="connsiteX6" fmla="*/ 676555 w 683836"/>
              <a:gd name="connsiteY6" fmla="*/ 346604 h 624097"/>
              <a:gd name="connsiteX7" fmla="*/ 343179 w 683836"/>
              <a:gd name="connsiteY7" fmla="*/ 624019 h 624097"/>
              <a:gd name="connsiteX8" fmla="*/ 278 w 683836"/>
              <a:gd name="connsiteY8" fmla="*/ 322791 h 624097"/>
              <a:gd name="connsiteX0" fmla="*/ 278 w 681109"/>
              <a:gd name="connsiteY0" fmla="*/ 322791 h 624097"/>
              <a:gd name="connsiteX1" fmla="*/ 128866 w 681109"/>
              <a:gd name="connsiteY1" fmla="*/ 9656 h 624097"/>
              <a:gd name="connsiteX2" fmla="*/ 245548 w 681109"/>
              <a:gd name="connsiteY2" fmla="*/ 109669 h 624097"/>
              <a:gd name="connsiteX3" fmla="*/ 352704 w 681109"/>
              <a:gd name="connsiteY3" fmla="*/ 131 h 624097"/>
              <a:gd name="connsiteX4" fmla="*/ 462242 w 681109"/>
              <a:gd name="connsiteY4" fmla="*/ 102526 h 624097"/>
              <a:gd name="connsiteX5" fmla="*/ 567017 w 681109"/>
              <a:gd name="connsiteY5" fmla="*/ 7277 h 624097"/>
              <a:gd name="connsiteX6" fmla="*/ 676555 w 681109"/>
              <a:gd name="connsiteY6" fmla="*/ 346604 h 624097"/>
              <a:gd name="connsiteX7" fmla="*/ 343179 w 681109"/>
              <a:gd name="connsiteY7" fmla="*/ 624019 h 624097"/>
              <a:gd name="connsiteX8" fmla="*/ 278 w 681109"/>
              <a:gd name="connsiteY8" fmla="*/ 322791 h 624097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1109" h="623966">
                <a:moveTo>
                  <a:pt x="278" y="322660"/>
                </a:moveTo>
                <a:cubicBezTo>
                  <a:pt x="-4484" y="110728"/>
                  <a:pt x="52666" y="89892"/>
                  <a:pt x="128866" y="9525"/>
                </a:cubicBezTo>
                <a:cubicBezTo>
                  <a:pt x="199113" y="73223"/>
                  <a:pt x="209829" y="87710"/>
                  <a:pt x="245548" y="109538"/>
                </a:cubicBezTo>
                <a:cubicBezTo>
                  <a:pt x="295554" y="50403"/>
                  <a:pt x="295952" y="59333"/>
                  <a:pt x="352704" y="0"/>
                </a:cubicBezTo>
                <a:lnTo>
                  <a:pt x="462242" y="102395"/>
                </a:lnTo>
                <a:cubicBezTo>
                  <a:pt x="526138" y="49611"/>
                  <a:pt x="515424" y="53382"/>
                  <a:pt x="567017" y="7146"/>
                </a:cubicBezTo>
                <a:cubicBezTo>
                  <a:pt x="597179" y="53779"/>
                  <a:pt x="704336" y="122240"/>
                  <a:pt x="676555" y="346473"/>
                </a:cubicBezTo>
                <a:cubicBezTo>
                  <a:pt x="648774" y="570706"/>
                  <a:pt x="439223" y="620713"/>
                  <a:pt x="343179" y="623888"/>
                </a:cubicBezTo>
                <a:cubicBezTo>
                  <a:pt x="247135" y="627063"/>
                  <a:pt x="5040" y="534592"/>
                  <a:pt x="278" y="322660"/>
                </a:cubicBezTo>
                <a:close/>
              </a:path>
            </a:pathLst>
          </a:custGeom>
          <a:solidFill>
            <a:srgbClr val="F5A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3"/>
          <p:cNvSpPr/>
          <p:nvPr/>
        </p:nvSpPr>
        <p:spPr>
          <a:xfrm>
            <a:off x="6489421" y="2606481"/>
            <a:ext cx="1371879" cy="1256782"/>
          </a:xfrm>
          <a:custGeom>
            <a:avLst/>
            <a:gdLst>
              <a:gd name="connsiteX0" fmla="*/ 0 w 600075"/>
              <a:gd name="connsiteY0" fmla="*/ 241697 h 483394"/>
              <a:gd name="connsiteX1" fmla="*/ 300038 w 600075"/>
              <a:gd name="connsiteY1" fmla="*/ 0 h 483394"/>
              <a:gd name="connsiteX2" fmla="*/ 600076 w 600075"/>
              <a:gd name="connsiteY2" fmla="*/ 241697 h 483394"/>
              <a:gd name="connsiteX3" fmla="*/ 300038 w 600075"/>
              <a:gd name="connsiteY3" fmla="*/ 483394 h 483394"/>
              <a:gd name="connsiteX4" fmla="*/ 0 w 600075"/>
              <a:gd name="connsiteY4" fmla="*/ 241697 h 483394"/>
              <a:gd name="connsiteX0" fmla="*/ 0 w 642939"/>
              <a:gd name="connsiteY0" fmla="*/ 183241 h 485052"/>
              <a:gd name="connsiteX1" fmla="*/ 342901 w 642939"/>
              <a:gd name="connsiteY1" fmla="*/ 1075 h 485052"/>
              <a:gd name="connsiteX2" fmla="*/ 642939 w 642939"/>
              <a:gd name="connsiteY2" fmla="*/ 242772 h 485052"/>
              <a:gd name="connsiteX3" fmla="*/ 342901 w 642939"/>
              <a:gd name="connsiteY3" fmla="*/ 484469 h 485052"/>
              <a:gd name="connsiteX4" fmla="*/ 0 w 642939"/>
              <a:gd name="connsiteY4" fmla="*/ 183241 h 485052"/>
              <a:gd name="connsiteX0" fmla="*/ 587 w 643526"/>
              <a:gd name="connsiteY0" fmla="*/ 192829 h 494640"/>
              <a:gd name="connsiteX1" fmla="*/ 343488 w 643526"/>
              <a:gd name="connsiteY1" fmla="*/ 10663 h 494640"/>
              <a:gd name="connsiteX2" fmla="*/ 643526 w 643526"/>
              <a:gd name="connsiteY2" fmla="*/ 252360 h 494640"/>
              <a:gd name="connsiteX3" fmla="*/ 343488 w 643526"/>
              <a:gd name="connsiteY3" fmla="*/ 494057 h 494640"/>
              <a:gd name="connsiteX4" fmla="*/ 587 w 643526"/>
              <a:gd name="connsiteY4" fmla="*/ 192829 h 494640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21542 h 623353"/>
              <a:gd name="connsiteX1" fmla="*/ 135719 w 650070"/>
              <a:gd name="connsiteY1" fmla="*/ 8407 h 623353"/>
              <a:gd name="connsiteX2" fmla="*/ 240494 w 650070"/>
              <a:gd name="connsiteY2" fmla="*/ 110801 h 623353"/>
              <a:gd name="connsiteX3" fmla="*/ 350032 w 650070"/>
              <a:gd name="connsiteY3" fmla="*/ 139376 h 623353"/>
              <a:gd name="connsiteX4" fmla="*/ 650070 w 650070"/>
              <a:gd name="connsiteY4" fmla="*/ 381073 h 623353"/>
              <a:gd name="connsiteX5" fmla="*/ 350032 w 650070"/>
              <a:gd name="connsiteY5" fmla="*/ 622770 h 623353"/>
              <a:gd name="connsiteX6" fmla="*/ 7131 w 650070"/>
              <a:gd name="connsiteY6" fmla="*/ 321542 h 623353"/>
              <a:gd name="connsiteX0" fmla="*/ 7131 w 650070"/>
              <a:gd name="connsiteY0" fmla="*/ 319459 h 621270"/>
              <a:gd name="connsiteX1" fmla="*/ 135719 w 650070"/>
              <a:gd name="connsiteY1" fmla="*/ 6324 h 621270"/>
              <a:gd name="connsiteX2" fmla="*/ 214301 w 650070"/>
              <a:gd name="connsiteY2" fmla="*/ 158724 h 621270"/>
              <a:gd name="connsiteX3" fmla="*/ 350032 w 650070"/>
              <a:gd name="connsiteY3" fmla="*/ 137293 h 621270"/>
              <a:gd name="connsiteX4" fmla="*/ 650070 w 650070"/>
              <a:gd name="connsiteY4" fmla="*/ 378990 h 621270"/>
              <a:gd name="connsiteX5" fmla="*/ 350032 w 650070"/>
              <a:gd name="connsiteY5" fmla="*/ 620687 h 621270"/>
              <a:gd name="connsiteX6" fmla="*/ 7131 w 650070"/>
              <a:gd name="connsiteY6" fmla="*/ 319459 h 621270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252401 w 650070"/>
              <a:gd name="connsiteY2" fmla="*/ 100013 h 614946"/>
              <a:gd name="connsiteX3" fmla="*/ 350032 w 650070"/>
              <a:gd name="connsiteY3" fmla="*/ 130969 h 614946"/>
              <a:gd name="connsiteX4" fmla="*/ 650070 w 650070"/>
              <a:gd name="connsiteY4" fmla="*/ 372666 h 614946"/>
              <a:gd name="connsiteX5" fmla="*/ 350032 w 650070"/>
              <a:gd name="connsiteY5" fmla="*/ 614363 h 614946"/>
              <a:gd name="connsiteX6" fmla="*/ 7131 w 650070"/>
              <a:gd name="connsiteY6" fmla="*/ 313135 h 614946"/>
              <a:gd name="connsiteX0" fmla="*/ 8833 w 651772"/>
              <a:gd name="connsiteY0" fmla="*/ 313135 h 614946"/>
              <a:gd name="connsiteX1" fmla="*/ 137421 w 651772"/>
              <a:gd name="connsiteY1" fmla="*/ 0 h 614946"/>
              <a:gd name="connsiteX2" fmla="*/ 254103 w 651772"/>
              <a:gd name="connsiteY2" fmla="*/ 100013 h 614946"/>
              <a:gd name="connsiteX3" fmla="*/ 351734 w 651772"/>
              <a:gd name="connsiteY3" fmla="*/ 130969 h 614946"/>
              <a:gd name="connsiteX4" fmla="*/ 651772 w 651772"/>
              <a:gd name="connsiteY4" fmla="*/ 372666 h 614946"/>
              <a:gd name="connsiteX5" fmla="*/ 351734 w 651772"/>
              <a:gd name="connsiteY5" fmla="*/ 614363 h 614946"/>
              <a:gd name="connsiteX6" fmla="*/ 8833 w 651772"/>
              <a:gd name="connsiteY6" fmla="*/ 313135 h 614946"/>
              <a:gd name="connsiteX0" fmla="*/ 8193 w 651132"/>
              <a:gd name="connsiteY0" fmla="*/ 313135 h 614946"/>
              <a:gd name="connsiteX1" fmla="*/ 136781 w 651132"/>
              <a:gd name="connsiteY1" fmla="*/ 0 h 614946"/>
              <a:gd name="connsiteX2" fmla="*/ 253463 w 651132"/>
              <a:gd name="connsiteY2" fmla="*/ 100013 h 614946"/>
              <a:gd name="connsiteX3" fmla="*/ 351094 w 651132"/>
              <a:gd name="connsiteY3" fmla="*/ 130969 h 614946"/>
              <a:gd name="connsiteX4" fmla="*/ 651132 w 651132"/>
              <a:gd name="connsiteY4" fmla="*/ 372666 h 614946"/>
              <a:gd name="connsiteX5" fmla="*/ 351094 w 651132"/>
              <a:gd name="connsiteY5" fmla="*/ 614363 h 614946"/>
              <a:gd name="connsiteX6" fmla="*/ 8193 w 651132"/>
              <a:gd name="connsiteY6" fmla="*/ 313135 h 614946"/>
              <a:gd name="connsiteX0" fmla="*/ 155 w 643094"/>
              <a:gd name="connsiteY0" fmla="*/ 313135 h 614946"/>
              <a:gd name="connsiteX1" fmla="*/ 128743 w 643094"/>
              <a:gd name="connsiteY1" fmla="*/ 0 h 614946"/>
              <a:gd name="connsiteX2" fmla="*/ 245425 w 643094"/>
              <a:gd name="connsiteY2" fmla="*/ 100013 h 614946"/>
              <a:gd name="connsiteX3" fmla="*/ 343056 w 643094"/>
              <a:gd name="connsiteY3" fmla="*/ 130969 h 614946"/>
              <a:gd name="connsiteX4" fmla="*/ 643094 w 643094"/>
              <a:gd name="connsiteY4" fmla="*/ 372666 h 614946"/>
              <a:gd name="connsiteX5" fmla="*/ 343056 w 643094"/>
              <a:gd name="connsiteY5" fmla="*/ 614363 h 614946"/>
              <a:gd name="connsiteX6" fmla="*/ 155 w 643094"/>
              <a:gd name="connsiteY6" fmla="*/ 313135 h 614946"/>
              <a:gd name="connsiteX0" fmla="*/ 582 w 643521"/>
              <a:gd name="connsiteY0" fmla="*/ 313135 h 614946"/>
              <a:gd name="connsiteX1" fmla="*/ 129170 w 643521"/>
              <a:gd name="connsiteY1" fmla="*/ 0 h 614946"/>
              <a:gd name="connsiteX2" fmla="*/ 245852 w 643521"/>
              <a:gd name="connsiteY2" fmla="*/ 100013 h 614946"/>
              <a:gd name="connsiteX3" fmla="*/ 343483 w 643521"/>
              <a:gd name="connsiteY3" fmla="*/ 130969 h 614946"/>
              <a:gd name="connsiteX4" fmla="*/ 643521 w 643521"/>
              <a:gd name="connsiteY4" fmla="*/ 372666 h 614946"/>
              <a:gd name="connsiteX5" fmla="*/ 343483 w 643521"/>
              <a:gd name="connsiteY5" fmla="*/ 614363 h 614946"/>
              <a:gd name="connsiteX6" fmla="*/ 582 w 643521"/>
              <a:gd name="connsiteY6" fmla="*/ 313135 h 614946"/>
              <a:gd name="connsiteX0" fmla="*/ 70 w 643009"/>
              <a:gd name="connsiteY0" fmla="*/ 313135 h 614946"/>
              <a:gd name="connsiteX1" fmla="*/ 128658 w 643009"/>
              <a:gd name="connsiteY1" fmla="*/ 0 h 614946"/>
              <a:gd name="connsiteX2" fmla="*/ 245340 w 643009"/>
              <a:gd name="connsiteY2" fmla="*/ 100013 h 614946"/>
              <a:gd name="connsiteX3" fmla="*/ 342971 w 643009"/>
              <a:gd name="connsiteY3" fmla="*/ 130969 h 614946"/>
              <a:gd name="connsiteX4" fmla="*/ 643009 w 643009"/>
              <a:gd name="connsiteY4" fmla="*/ 372666 h 614946"/>
              <a:gd name="connsiteX5" fmla="*/ 342971 w 643009"/>
              <a:gd name="connsiteY5" fmla="*/ 614363 h 614946"/>
              <a:gd name="connsiteX6" fmla="*/ 70 w 643009"/>
              <a:gd name="connsiteY6" fmla="*/ 313135 h 614946"/>
              <a:gd name="connsiteX0" fmla="*/ 74 w 643013"/>
              <a:gd name="connsiteY0" fmla="*/ 313135 h 614946"/>
              <a:gd name="connsiteX1" fmla="*/ 128662 w 643013"/>
              <a:gd name="connsiteY1" fmla="*/ 0 h 614946"/>
              <a:gd name="connsiteX2" fmla="*/ 245344 w 643013"/>
              <a:gd name="connsiteY2" fmla="*/ 100013 h 614946"/>
              <a:gd name="connsiteX3" fmla="*/ 342975 w 643013"/>
              <a:gd name="connsiteY3" fmla="*/ 130969 h 614946"/>
              <a:gd name="connsiteX4" fmla="*/ 643013 w 643013"/>
              <a:gd name="connsiteY4" fmla="*/ 372666 h 614946"/>
              <a:gd name="connsiteX5" fmla="*/ 342975 w 643013"/>
              <a:gd name="connsiteY5" fmla="*/ 614363 h 614946"/>
              <a:gd name="connsiteX6" fmla="*/ 74 w 643013"/>
              <a:gd name="connsiteY6" fmla="*/ 313135 h 614946"/>
              <a:gd name="connsiteX0" fmla="*/ 970 w 643909"/>
              <a:gd name="connsiteY0" fmla="*/ 313135 h 614946"/>
              <a:gd name="connsiteX1" fmla="*/ 129558 w 643909"/>
              <a:gd name="connsiteY1" fmla="*/ 0 h 614946"/>
              <a:gd name="connsiteX2" fmla="*/ 246240 w 643909"/>
              <a:gd name="connsiteY2" fmla="*/ 100013 h 614946"/>
              <a:gd name="connsiteX3" fmla="*/ 343871 w 643909"/>
              <a:gd name="connsiteY3" fmla="*/ 130969 h 614946"/>
              <a:gd name="connsiteX4" fmla="*/ 643909 w 643909"/>
              <a:gd name="connsiteY4" fmla="*/ 372666 h 614946"/>
              <a:gd name="connsiteX5" fmla="*/ 343871 w 643909"/>
              <a:gd name="connsiteY5" fmla="*/ 614363 h 614946"/>
              <a:gd name="connsiteX6" fmla="*/ 970 w 643909"/>
              <a:gd name="connsiteY6" fmla="*/ 313135 h 614946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43179 w 643217"/>
              <a:gd name="connsiteY3" fmla="*/ 130969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5866 h 627677"/>
              <a:gd name="connsiteX1" fmla="*/ 128866 w 643217"/>
              <a:gd name="connsiteY1" fmla="*/ 12731 h 627677"/>
              <a:gd name="connsiteX2" fmla="*/ 245548 w 643217"/>
              <a:gd name="connsiteY2" fmla="*/ 112744 h 627677"/>
              <a:gd name="connsiteX3" fmla="*/ 362229 w 643217"/>
              <a:gd name="connsiteY3" fmla="*/ 12731 h 627677"/>
              <a:gd name="connsiteX4" fmla="*/ 643217 w 643217"/>
              <a:gd name="connsiteY4" fmla="*/ 385397 h 627677"/>
              <a:gd name="connsiteX5" fmla="*/ 343179 w 643217"/>
              <a:gd name="connsiteY5" fmla="*/ 627094 h 627677"/>
              <a:gd name="connsiteX6" fmla="*/ 278 w 643217"/>
              <a:gd name="connsiteY6" fmla="*/ 325866 h 627677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62229 w 643217"/>
              <a:gd name="connsiteY3" fmla="*/ 0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4663"/>
              <a:gd name="connsiteY0" fmla="*/ 322716 h 624376"/>
              <a:gd name="connsiteX1" fmla="*/ 128866 w 644663"/>
              <a:gd name="connsiteY1" fmla="*/ 9581 h 624376"/>
              <a:gd name="connsiteX2" fmla="*/ 245548 w 644663"/>
              <a:gd name="connsiteY2" fmla="*/ 109594 h 624376"/>
              <a:gd name="connsiteX3" fmla="*/ 352704 w 644663"/>
              <a:gd name="connsiteY3" fmla="*/ 56 h 624376"/>
              <a:gd name="connsiteX4" fmla="*/ 416998 w 644663"/>
              <a:gd name="connsiteY4" fmla="*/ 161982 h 624376"/>
              <a:gd name="connsiteX5" fmla="*/ 643217 w 644663"/>
              <a:gd name="connsiteY5" fmla="*/ 382247 h 624376"/>
              <a:gd name="connsiteX6" fmla="*/ 343179 w 644663"/>
              <a:gd name="connsiteY6" fmla="*/ 623944 h 624376"/>
              <a:gd name="connsiteX7" fmla="*/ 278 w 644663"/>
              <a:gd name="connsiteY7" fmla="*/ 322716 h 624376"/>
              <a:gd name="connsiteX0" fmla="*/ 278 w 645052"/>
              <a:gd name="connsiteY0" fmla="*/ 322791 h 624451"/>
              <a:gd name="connsiteX1" fmla="*/ 128866 w 645052"/>
              <a:gd name="connsiteY1" fmla="*/ 9656 h 624451"/>
              <a:gd name="connsiteX2" fmla="*/ 245548 w 645052"/>
              <a:gd name="connsiteY2" fmla="*/ 109669 h 624451"/>
              <a:gd name="connsiteX3" fmla="*/ 352704 w 645052"/>
              <a:gd name="connsiteY3" fmla="*/ 131 h 624451"/>
              <a:gd name="connsiteX4" fmla="*/ 462242 w 645052"/>
              <a:gd name="connsiteY4" fmla="*/ 102526 h 624451"/>
              <a:gd name="connsiteX5" fmla="*/ 643217 w 645052"/>
              <a:gd name="connsiteY5" fmla="*/ 382322 h 624451"/>
              <a:gd name="connsiteX6" fmla="*/ 343179 w 645052"/>
              <a:gd name="connsiteY6" fmla="*/ 624019 h 624451"/>
              <a:gd name="connsiteX7" fmla="*/ 278 w 645052"/>
              <a:gd name="connsiteY7" fmla="*/ 322791 h 624451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82523"/>
              <a:gd name="connsiteY0" fmla="*/ 322791 h 624075"/>
              <a:gd name="connsiteX1" fmla="*/ 128866 w 682523"/>
              <a:gd name="connsiteY1" fmla="*/ 9656 h 624075"/>
              <a:gd name="connsiteX2" fmla="*/ 245548 w 682523"/>
              <a:gd name="connsiteY2" fmla="*/ 109669 h 624075"/>
              <a:gd name="connsiteX3" fmla="*/ 352704 w 682523"/>
              <a:gd name="connsiteY3" fmla="*/ 131 h 624075"/>
              <a:gd name="connsiteX4" fmla="*/ 462242 w 682523"/>
              <a:gd name="connsiteY4" fmla="*/ 102526 h 624075"/>
              <a:gd name="connsiteX5" fmla="*/ 571779 w 682523"/>
              <a:gd name="connsiteY5" fmla="*/ 16802 h 624075"/>
              <a:gd name="connsiteX6" fmla="*/ 676555 w 682523"/>
              <a:gd name="connsiteY6" fmla="*/ 346604 h 624075"/>
              <a:gd name="connsiteX7" fmla="*/ 343179 w 682523"/>
              <a:gd name="connsiteY7" fmla="*/ 624019 h 624075"/>
              <a:gd name="connsiteX8" fmla="*/ 278 w 682523"/>
              <a:gd name="connsiteY8" fmla="*/ 322791 h 624075"/>
              <a:gd name="connsiteX0" fmla="*/ 278 w 682523"/>
              <a:gd name="connsiteY0" fmla="*/ 322791 h 624024"/>
              <a:gd name="connsiteX1" fmla="*/ 128866 w 682523"/>
              <a:gd name="connsiteY1" fmla="*/ 9656 h 624024"/>
              <a:gd name="connsiteX2" fmla="*/ 245548 w 682523"/>
              <a:gd name="connsiteY2" fmla="*/ 109669 h 624024"/>
              <a:gd name="connsiteX3" fmla="*/ 352704 w 682523"/>
              <a:gd name="connsiteY3" fmla="*/ 131 h 624024"/>
              <a:gd name="connsiteX4" fmla="*/ 462242 w 682523"/>
              <a:gd name="connsiteY4" fmla="*/ 102526 h 624024"/>
              <a:gd name="connsiteX5" fmla="*/ 571779 w 682523"/>
              <a:gd name="connsiteY5" fmla="*/ 16802 h 624024"/>
              <a:gd name="connsiteX6" fmla="*/ 676555 w 682523"/>
              <a:gd name="connsiteY6" fmla="*/ 346604 h 624024"/>
              <a:gd name="connsiteX7" fmla="*/ 343179 w 682523"/>
              <a:gd name="connsiteY7" fmla="*/ 624019 h 624024"/>
              <a:gd name="connsiteX8" fmla="*/ 278 w 682523"/>
              <a:gd name="connsiteY8" fmla="*/ 322791 h 624024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3836"/>
              <a:gd name="connsiteY0" fmla="*/ 322791 h 624097"/>
              <a:gd name="connsiteX1" fmla="*/ 128866 w 683836"/>
              <a:gd name="connsiteY1" fmla="*/ 9656 h 624097"/>
              <a:gd name="connsiteX2" fmla="*/ 245548 w 683836"/>
              <a:gd name="connsiteY2" fmla="*/ 109669 h 624097"/>
              <a:gd name="connsiteX3" fmla="*/ 352704 w 683836"/>
              <a:gd name="connsiteY3" fmla="*/ 131 h 624097"/>
              <a:gd name="connsiteX4" fmla="*/ 462242 w 683836"/>
              <a:gd name="connsiteY4" fmla="*/ 102526 h 624097"/>
              <a:gd name="connsiteX5" fmla="*/ 567017 w 683836"/>
              <a:gd name="connsiteY5" fmla="*/ 7277 h 624097"/>
              <a:gd name="connsiteX6" fmla="*/ 676555 w 683836"/>
              <a:gd name="connsiteY6" fmla="*/ 346604 h 624097"/>
              <a:gd name="connsiteX7" fmla="*/ 343179 w 683836"/>
              <a:gd name="connsiteY7" fmla="*/ 624019 h 624097"/>
              <a:gd name="connsiteX8" fmla="*/ 278 w 683836"/>
              <a:gd name="connsiteY8" fmla="*/ 322791 h 624097"/>
              <a:gd name="connsiteX0" fmla="*/ 278 w 681109"/>
              <a:gd name="connsiteY0" fmla="*/ 322791 h 624097"/>
              <a:gd name="connsiteX1" fmla="*/ 128866 w 681109"/>
              <a:gd name="connsiteY1" fmla="*/ 9656 h 624097"/>
              <a:gd name="connsiteX2" fmla="*/ 245548 w 681109"/>
              <a:gd name="connsiteY2" fmla="*/ 109669 h 624097"/>
              <a:gd name="connsiteX3" fmla="*/ 352704 w 681109"/>
              <a:gd name="connsiteY3" fmla="*/ 131 h 624097"/>
              <a:gd name="connsiteX4" fmla="*/ 462242 w 681109"/>
              <a:gd name="connsiteY4" fmla="*/ 102526 h 624097"/>
              <a:gd name="connsiteX5" fmla="*/ 567017 w 681109"/>
              <a:gd name="connsiteY5" fmla="*/ 7277 h 624097"/>
              <a:gd name="connsiteX6" fmla="*/ 676555 w 681109"/>
              <a:gd name="connsiteY6" fmla="*/ 346604 h 624097"/>
              <a:gd name="connsiteX7" fmla="*/ 343179 w 681109"/>
              <a:gd name="connsiteY7" fmla="*/ 624019 h 624097"/>
              <a:gd name="connsiteX8" fmla="*/ 278 w 681109"/>
              <a:gd name="connsiteY8" fmla="*/ 322791 h 624097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1109" h="623966">
                <a:moveTo>
                  <a:pt x="278" y="322660"/>
                </a:moveTo>
                <a:cubicBezTo>
                  <a:pt x="-4484" y="110728"/>
                  <a:pt x="52666" y="89892"/>
                  <a:pt x="128866" y="9525"/>
                </a:cubicBezTo>
                <a:cubicBezTo>
                  <a:pt x="199113" y="73223"/>
                  <a:pt x="209829" y="87710"/>
                  <a:pt x="245548" y="109538"/>
                </a:cubicBezTo>
                <a:cubicBezTo>
                  <a:pt x="295554" y="50403"/>
                  <a:pt x="295952" y="59333"/>
                  <a:pt x="352704" y="0"/>
                </a:cubicBezTo>
                <a:lnTo>
                  <a:pt x="462242" y="102395"/>
                </a:lnTo>
                <a:cubicBezTo>
                  <a:pt x="526138" y="49611"/>
                  <a:pt x="515424" y="53382"/>
                  <a:pt x="567017" y="7146"/>
                </a:cubicBezTo>
                <a:cubicBezTo>
                  <a:pt x="597179" y="53779"/>
                  <a:pt x="704336" y="122240"/>
                  <a:pt x="676555" y="346473"/>
                </a:cubicBezTo>
                <a:cubicBezTo>
                  <a:pt x="648774" y="570706"/>
                  <a:pt x="439223" y="620713"/>
                  <a:pt x="343179" y="623888"/>
                </a:cubicBezTo>
                <a:cubicBezTo>
                  <a:pt x="247135" y="627063"/>
                  <a:pt x="5040" y="534592"/>
                  <a:pt x="278" y="322660"/>
                </a:cubicBezTo>
                <a:close/>
              </a:path>
            </a:pathLst>
          </a:custGeom>
          <a:solidFill>
            <a:srgbClr val="00B0F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3"/>
          <p:cNvSpPr/>
          <p:nvPr/>
        </p:nvSpPr>
        <p:spPr>
          <a:xfrm>
            <a:off x="8267074" y="2606481"/>
            <a:ext cx="1371879" cy="1256782"/>
          </a:xfrm>
          <a:custGeom>
            <a:avLst/>
            <a:gdLst>
              <a:gd name="connsiteX0" fmla="*/ 0 w 600075"/>
              <a:gd name="connsiteY0" fmla="*/ 241697 h 483394"/>
              <a:gd name="connsiteX1" fmla="*/ 300038 w 600075"/>
              <a:gd name="connsiteY1" fmla="*/ 0 h 483394"/>
              <a:gd name="connsiteX2" fmla="*/ 600076 w 600075"/>
              <a:gd name="connsiteY2" fmla="*/ 241697 h 483394"/>
              <a:gd name="connsiteX3" fmla="*/ 300038 w 600075"/>
              <a:gd name="connsiteY3" fmla="*/ 483394 h 483394"/>
              <a:gd name="connsiteX4" fmla="*/ 0 w 600075"/>
              <a:gd name="connsiteY4" fmla="*/ 241697 h 483394"/>
              <a:gd name="connsiteX0" fmla="*/ 0 w 642939"/>
              <a:gd name="connsiteY0" fmla="*/ 183241 h 485052"/>
              <a:gd name="connsiteX1" fmla="*/ 342901 w 642939"/>
              <a:gd name="connsiteY1" fmla="*/ 1075 h 485052"/>
              <a:gd name="connsiteX2" fmla="*/ 642939 w 642939"/>
              <a:gd name="connsiteY2" fmla="*/ 242772 h 485052"/>
              <a:gd name="connsiteX3" fmla="*/ 342901 w 642939"/>
              <a:gd name="connsiteY3" fmla="*/ 484469 h 485052"/>
              <a:gd name="connsiteX4" fmla="*/ 0 w 642939"/>
              <a:gd name="connsiteY4" fmla="*/ 183241 h 485052"/>
              <a:gd name="connsiteX0" fmla="*/ 587 w 643526"/>
              <a:gd name="connsiteY0" fmla="*/ 192829 h 494640"/>
              <a:gd name="connsiteX1" fmla="*/ 343488 w 643526"/>
              <a:gd name="connsiteY1" fmla="*/ 10663 h 494640"/>
              <a:gd name="connsiteX2" fmla="*/ 643526 w 643526"/>
              <a:gd name="connsiteY2" fmla="*/ 252360 h 494640"/>
              <a:gd name="connsiteX3" fmla="*/ 343488 w 643526"/>
              <a:gd name="connsiteY3" fmla="*/ 494057 h 494640"/>
              <a:gd name="connsiteX4" fmla="*/ 587 w 643526"/>
              <a:gd name="connsiteY4" fmla="*/ 192829 h 494640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21542 h 623353"/>
              <a:gd name="connsiteX1" fmla="*/ 135719 w 650070"/>
              <a:gd name="connsiteY1" fmla="*/ 8407 h 623353"/>
              <a:gd name="connsiteX2" fmla="*/ 240494 w 650070"/>
              <a:gd name="connsiteY2" fmla="*/ 110801 h 623353"/>
              <a:gd name="connsiteX3" fmla="*/ 350032 w 650070"/>
              <a:gd name="connsiteY3" fmla="*/ 139376 h 623353"/>
              <a:gd name="connsiteX4" fmla="*/ 650070 w 650070"/>
              <a:gd name="connsiteY4" fmla="*/ 381073 h 623353"/>
              <a:gd name="connsiteX5" fmla="*/ 350032 w 650070"/>
              <a:gd name="connsiteY5" fmla="*/ 622770 h 623353"/>
              <a:gd name="connsiteX6" fmla="*/ 7131 w 650070"/>
              <a:gd name="connsiteY6" fmla="*/ 321542 h 623353"/>
              <a:gd name="connsiteX0" fmla="*/ 7131 w 650070"/>
              <a:gd name="connsiteY0" fmla="*/ 319459 h 621270"/>
              <a:gd name="connsiteX1" fmla="*/ 135719 w 650070"/>
              <a:gd name="connsiteY1" fmla="*/ 6324 h 621270"/>
              <a:gd name="connsiteX2" fmla="*/ 214301 w 650070"/>
              <a:gd name="connsiteY2" fmla="*/ 158724 h 621270"/>
              <a:gd name="connsiteX3" fmla="*/ 350032 w 650070"/>
              <a:gd name="connsiteY3" fmla="*/ 137293 h 621270"/>
              <a:gd name="connsiteX4" fmla="*/ 650070 w 650070"/>
              <a:gd name="connsiteY4" fmla="*/ 378990 h 621270"/>
              <a:gd name="connsiteX5" fmla="*/ 350032 w 650070"/>
              <a:gd name="connsiteY5" fmla="*/ 620687 h 621270"/>
              <a:gd name="connsiteX6" fmla="*/ 7131 w 650070"/>
              <a:gd name="connsiteY6" fmla="*/ 319459 h 621270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252401 w 650070"/>
              <a:gd name="connsiteY2" fmla="*/ 100013 h 614946"/>
              <a:gd name="connsiteX3" fmla="*/ 350032 w 650070"/>
              <a:gd name="connsiteY3" fmla="*/ 130969 h 614946"/>
              <a:gd name="connsiteX4" fmla="*/ 650070 w 650070"/>
              <a:gd name="connsiteY4" fmla="*/ 372666 h 614946"/>
              <a:gd name="connsiteX5" fmla="*/ 350032 w 650070"/>
              <a:gd name="connsiteY5" fmla="*/ 614363 h 614946"/>
              <a:gd name="connsiteX6" fmla="*/ 7131 w 650070"/>
              <a:gd name="connsiteY6" fmla="*/ 313135 h 614946"/>
              <a:gd name="connsiteX0" fmla="*/ 8833 w 651772"/>
              <a:gd name="connsiteY0" fmla="*/ 313135 h 614946"/>
              <a:gd name="connsiteX1" fmla="*/ 137421 w 651772"/>
              <a:gd name="connsiteY1" fmla="*/ 0 h 614946"/>
              <a:gd name="connsiteX2" fmla="*/ 254103 w 651772"/>
              <a:gd name="connsiteY2" fmla="*/ 100013 h 614946"/>
              <a:gd name="connsiteX3" fmla="*/ 351734 w 651772"/>
              <a:gd name="connsiteY3" fmla="*/ 130969 h 614946"/>
              <a:gd name="connsiteX4" fmla="*/ 651772 w 651772"/>
              <a:gd name="connsiteY4" fmla="*/ 372666 h 614946"/>
              <a:gd name="connsiteX5" fmla="*/ 351734 w 651772"/>
              <a:gd name="connsiteY5" fmla="*/ 614363 h 614946"/>
              <a:gd name="connsiteX6" fmla="*/ 8833 w 651772"/>
              <a:gd name="connsiteY6" fmla="*/ 313135 h 614946"/>
              <a:gd name="connsiteX0" fmla="*/ 8193 w 651132"/>
              <a:gd name="connsiteY0" fmla="*/ 313135 h 614946"/>
              <a:gd name="connsiteX1" fmla="*/ 136781 w 651132"/>
              <a:gd name="connsiteY1" fmla="*/ 0 h 614946"/>
              <a:gd name="connsiteX2" fmla="*/ 253463 w 651132"/>
              <a:gd name="connsiteY2" fmla="*/ 100013 h 614946"/>
              <a:gd name="connsiteX3" fmla="*/ 351094 w 651132"/>
              <a:gd name="connsiteY3" fmla="*/ 130969 h 614946"/>
              <a:gd name="connsiteX4" fmla="*/ 651132 w 651132"/>
              <a:gd name="connsiteY4" fmla="*/ 372666 h 614946"/>
              <a:gd name="connsiteX5" fmla="*/ 351094 w 651132"/>
              <a:gd name="connsiteY5" fmla="*/ 614363 h 614946"/>
              <a:gd name="connsiteX6" fmla="*/ 8193 w 651132"/>
              <a:gd name="connsiteY6" fmla="*/ 313135 h 614946"/>
              <a:gd name="connsiteX0" fmla="*/ 155 w 643094"/>
              <a:gd name="connsiteY0" fmla="*/ 313135 h 614946"/>
              <a:gd name="connsiteX1" fmla="*/ 128743 w 643094"/>
              <a:gd name="connsiteY1" fmla="*/ 0 h 614946"/>
              <a:gd name="connsiteX2" fmla="*/ 245425 w 643094"/>
              <a:gd name="connsiteY2" fmla="*/ 100013 h 614946"/>
              <a:gd name="connsiteX3" fmla="*/ 343056 w 643094"/>
              <a:gd name="connsiteY3" fmla="*/ 130969 h 614946"/>
              <a:gd name="connsiteX4" fmla="*/ 643094 w 643094"/>
              <a:gd name="connsiteY4" fmla="*/ 372666 h 614946"/>
              <a:gd name="connsiteX5" fmla="*/ 343056 w 643094"/>
              <a:gd name="connsiteY5" fmla="*/ 614363 h 614946"/>
              <a:gd name="connsiteX6" fmla="*/ 155 w 643094"/>
              <a:gd name="connsiteY6" fmla="*/ 313135 h 614946"/>
              <a:gd name="connsiteX0" fmla="*/ 582 w 643521"/>
              <a:gd name="connsiteY0" fmla="*/ 313135 h 614946"/>
              <a:gd name="connsiteX1" fmla="*/ 129170 w 643521"/>
              <a:gd name="connsiteY1" fmla="*/ 0 h 614946"/>
              <a:gd name="connsiteX2" fmla="*/ 245852 w 643521"/>
              <a:gd name="connsiteY2" fmla="*/ 100013 h 614946"/>
              <a:gd name="connsiteX3" fmla="*/ 343483 w 643521"/>
              <a:gd name="connsiteY3" fmla="*/ 130969 h 614946"/>
              <a:gd name="connsiteX4" fmla="*/ 643521 w 643521"/>
              <a:gd name="connsiteY4" fmla="*/ 372666 h 614946"/>
              <a:gd name="connsiteX5" fmla="*/ 343483 w 643521"/>
              <a:gd name="connsiteY5" fmla="*/ 614363 h 614946"/>
              <a:gd name="connsiteX6" fmla="*/ 582 w 643521"/>
              <a:gd name="connsiteY6" fmla="*/ 313135 h 614946"/>
              <a:gd name="connsiteX0" fmla="*/ 70 w 643009"/>
              <a:gd name="connsiteY0" fmla="*/ 313135 h 614946"/>
              <a:gd name="connsiteX1" fmla="*/ 128658 w 643009"/>
              <a:gd name="connsiteY1" fmla="*/ 0 h 614946"/>
              <a:gd name="connsiteX2" fmla="*/ 245340 w 643009"/>
              <a:gd name="connsiteY2" fmla="*/ 100013 h 614946"/>
              <a:gd name="connsiteX3" fmla="*/ 342971 w 643009"/>
              <a:gd name="connsiteY3" fmla="*/ 130969 h 614946"/>
              <a:gd name="connsiteX4" fmla="*/ 643009 w 643009"/>
              <a:gd name="connsiteY4" fmla="*/ 372666 h 614946"/>
              <a:gd name="connsiteX5" fmla="*/ 342971 w 643009"/>
              <a:gd name="connsiteY5" fmla="*/ 614363 h 614946"/>
              <a:gd name="connsiteX6" fmla="*/ 70 w 643009"/>
              <a:gd name="connsiteY6" fmla="*/ 313135 h 614946"/>
              <a:gd name="connsiteX0" fmla="*/ 74 w 643013"/>
              <a:gd name="connsiteY0" fmla="*/ 313135 h 614946"/>
              <a:gd name="connsiteX1" fmla="*/ 128662 w 643013"/>
              <a:gd name="connsiteY1" fmla="*/ 0 h 614946"/>
              <a:gd name="connsiteX2" fmla="*/ 245344 w 643013"/>
              <a:gd name="connsiteY2" fmla="*/ 100013 h 614946"/>
              <a:gd name="connsiteX3" fmla="*/ 342975 w 643013"/>
              <a:gd name="connsiteY3" fmla="*/ 130969 h 614946"/>
              <a:gd name="connsiteX4" fmla="*/ 643013 w 643013"/>
              <a:gd name="connsiteY4" fmla="*/ 372666 h 614946"/>
              <a:gd name="connsiteX5" fmla="*/ 342975 w 643013"/>
              <a:gd name="connsiteY5" fmla="*/ 614363 h 614946"/>
              <a:gd name="connsiteX6" fmla="*/ 74 w 643013"/>
              <a:gd name="connsiteY6" fmla="*/ 313135 h 614946"/>
              <a:gd name="connsiteX0" fmla="*/ 970 w 643909"/>
              <a:gd name="connsiteY0" fmla="*/ 313135 h 614946"/>
              <a:gd name="connsiteX1" fmla="*/ 129558 w 643909"/>
              <a:gd name="connsiteY1" fmla="*/ 0 h 614946"/>
              <a:gd name="connsiteX2" fmla="*/ 246240 w 643909"/>
              <a:gd name="connsiteY2" fmla="*/ 100013 h 614946"/>
              <a:gd name="connsiteX3" fmla="*/ 343871 w 643909"/>
              <a:gd name="connsiteY3" fmla="*/ 130969 h 614946"/>
              <a:gd name="connsiteX4" fmla="*/ 643909 w 643909"/>
              <a:gd name="connsiteY4" fmla="*/ 372666 h 614946"/>
              <a:gd name="connsiteX5" fmla="*/ 343871 w 643909"/>
              <a:gd name="connsiteY5" fmla="*/ 614363 h 614946"/>
              <a:gd name="connsiteX6" fmla="*/ 970 w 643909"/>
              <a:gd name="connsiteY6" fmla="*/ 313135 h 614946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43179 w 643217"/>
              <a:gd name="connsiteY3" fmla="*/ 130969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5866 h 627677"/>
              <a:gd name="connsiteX1" fmla="*/ 128866 w 643217"/>
              <a:gd name="connsiteY1" fmla="*/ 12731 h 627677"/>
              <a:gd name="connsiteX2" fmla="*/ 245548 w 643217"/>
              <a:gd name="connsiteY2" fmla="*/ 112744 h 627677"/>
              <a:gd name="connsiteX3" fmla="*/ 362229 w 643217"/>
              <a:gd name="connsiteY3" fmla="*/ 12731 h 627677"/>
              <a:gd name="connsiteX4" fmla="*/ 643217 w 643217"/>
              <a:gd name="connsiteY4" fmla="*/ 385397 h 627677"/>
              <a:gd name="connsiteX5" fmla="*/ 343179 w 643217"/>
              <a:gd name="connsiteY5" fmla="*/ 627094 h 627677"/>
              <a:gd name="connsiteX6" fmla="*/ 278 w 643217"/>
              <a:gd name="connsiteY6" fmla="*/ 325866 h 627677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62229 w 643217"/>
              <a:gd name="connsiteY3" fmla="*/ 0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4663"/>
              <a:gd name="connsiteY0" fmla="*/ 322716 h 624376"/>
              <a:gd name="connsiteX1" fmla="*/ 128866 w 644663"/>
              <a:gd name="connsiteY1" fmla="*/ 9581 h 624376"/>
              <a:gd name="connsiteX2" fmla="*/ 245548 w 644663"/>
              <a:gd name="connsiteY2" fmla="*/ 109594 h 624376"/>
              <a:gd name="connsiteX3" fmla="*/ 352704 w 644663"/>
              <a:gd name="connsiteY3" fmla="*/ 56 h 624376"/>
              <a:gd name="connsiteX4" fmla="*/ 416998 w 644663"/>
              <a:gd name="connsiteY4" fmla="*/ 161982 h 624376"/>
              <a:gd name="connsiteX5" fmla="*/ 643217 w 644663"/>
              <a:gd name="connsiteY5" fmla="*/ 382247 h 624376"/>
              <a:gd name="connsiteX6" fmla="*/ 343179 w 644663"/>
              <a:gd name="connsiteY6" fmla="*/ 623944 h 624376"/>
              <a:gd name="connsiteX7" fmla="*/ 278 w 644663"/>
              <a:gd name="connsiteY7" fmla="*/ 322716 h 624376"/>
              <a:gd name="connsiteX0" fmla="*/ 278 w 645052"/>
              <a:gd name="connsiteY0" fmla="*/ 322791 h 624451"/>
              <a:gd name="connsiteX1" fmla="*/ 128866 w 645052"/>
              <a:gd name="connsiteY1" fmla="*/ 9656 h 624451"/>
              <a:gd name="connsiteX2" fmla="*/ 245548 w 645052"/>
              <a:gd name="connsiteY2" fmla="*/ 109669 h 624451"/>
              <a:gd name="connsiteX3" fmla="*/ 352704 w 645052"/>
              <a:gd name="connsiteY3" fmla="*/ 131 h 624451"/>
              <a:gd name="connsiteX4" fmla="*/ 462242 w 645052"/>
              <a:gd name="connsiteY4" fmla="*/ 102526 h 624451"/>
              <a:gd name="connsiteX5" fmla="*/ 643217 w 645052"/>
              <a:gd name="connsiteY5" fmla="*/ 382322 h 624451"/>
              <a:gd name="connsiteX6" fmla="*/ 343179 w 645052"/>
              <a:gd name="connsiteY6" fmla="*/ 624019 h 624451"/>
              <a:gd name="connsiteX7" fmla="*/ 278 w 645052"/>
              <a:gd name="connsiteY7" fmla="*/ 322791 h 624451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82523"/>
              <a:gd name="connsiteY0" fmla="*/ 322791 h 624075"/>
              <a:gd name="connsiteX1" fmla="*/ 128866 w 682523"/>
              <a:gd name="connsiteY1" fmla="*/ 9656 h 624075"/>
              <a:gd name="connsiteX2" fmla="*/ 245548 w 682523"/>
              <a:gd name="connsiteY2" fmla="*/ 109669 h 624075"/>
              <a:gd name="connsiteX3" fmla="*/ 352704 w 682523"/>
              <a:gd name="connsiteY3" fmla="*/ 131 h 624075"/>
              <a:gd name="connsiteX4" fmla="*/ 462242 w 682523"/>
              <a:gd name="connsiteY4" fmla="*/ 102526 h 624075"/>
              <a:gd name="connsiteX5" fmla="*/ 571779 w 682523"/>
              <a:gd name="connsiteY5" fmla="*/ 16802 h 624075"/>
              <a:gd name="connsiteX6" fmla="*/ 676555 w 682523"/>
              <a:gd name="connsiteY6" fmla="*/ 346604 h 624075"/>
              <a:gd name="connsiteX7" fmla="*/ 343179 w 682523"/>
              <a:gd name="connsiteY7" fmla="*/ 624019 h 624075"/>
              <a:gd name="connsiteX8" fmla="*/ 278 w 682523"/>
              <a:gd name="connsiteY8" fmla="*/ 322791 h 624075"/>
              <a:gd name="connsiteX0" fmla="*/ 278 w 682523"/>
              <a:gd name="connsiteY0" fmla="*/ 322791 h 624024"/>
              <a:gd name="connsiteX1" fmla="*/ 128866 w 682523"/>
              <a:gd name="connsiteY1" fmla="*/ 9656 h 624024"/>
              <a:gd name="connsiteX2" fmla="*/ 245548 w 682523"/>
              <a:gd name="connsiteY2" fmla="*/ 109669 h 624024"/>
              <a:gd name="connsiteX3" fmla="*/ 352704 w 682523"/>
              <a:gd name="connsiteY3" fmla="*/ 131 h 624024"/>
              <a:gd name="connsiteX4" fmla="*/ 462242 w 682523"/>
              <a:gd name="connsiteY4" fmla="*/ 102526 h 624024"/>
              <a:gd name="connsiteX5" fmla="*/ 571779 w 682523"/>
              <a:gd name="connsiteY5" fmla="*/ 16802 h 624024"/>
              <a:gd name="connsiteX6" fmla="*/ 676555 w 682523"/>
              <a:gd name="connsiteY6" fmla="*/ 346604 h 624024"/>
              <a:gd name="connsiteX7" fmla="*/ 343179 w 682523"/>
              <a:gd name="connsiteY7" fmla="*/ 624019 h 624024"/>
              <a:gd name="connsiteX8" fmla="*/ 278 w 682523"/>
              <a:gd name="connsiteY8" fmla="*/ 322791 h 624024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3836"/>
              <a:gd name="connsiteY0" fmla="*/ 322791 h 624097"/>
              <a:gd name="connsiteX1" fmla="*/ 128866 w 683836"/>
              <a:gd name="connsiteY1" fmla="*/ 9656 h 624097"/>
              <a:gd name="connsiteX2" fmla="*/ 245548 w 683836"/>
              <a:gd name="connsiteY2" fmla="*/ 109669 h 624097"/>
              <a:gd name="connsiteX3" fmla="*/ 352704 w 683836"/>
              <a:gd name="connsiteY3" fmla="*/ 131 h 624097"/>
              <a:gd name="connsiteX4" fmla="*/ 462242 w 683836"/>
              <a:gd name="connsiteY4" fmla="*/ 102526 h 624097"/>
              <a:gd name="connsiteX5" fmla="*/ 567017 w 683836"/>
              <a:gd name="connsiteY5" fmla="*/ 7277 h 624097"/>
              <a:gd name="connsiteX6" fmla="*/ 676555 w 683836"/>
              <a:gd name="connsiteY6" fmla="*/ 346604 h 624097"/>
              <a:gd name="connsiteX7" fmla="*/ 343179 w 683836"/>
              <a:gd name="connsiteY7" fmla="*/ 624019 h 624097"/>
              <a:gd name="connsiteX8" fmla="*/ 278 w 683836"/>
              <a:gd name="connsiteY8" fmla="*/ 322791 h 624097"/>
              <a:gd name="connsiteX0" fmla="*/ 278 w 681109"/>
              <a:gd name="connsiteY0" fmla="*/ 322791 h 624097"/>
              <a:gd name="connsiteX1" fmla="*/ 128866 w 681109"/>
              <a:gd name="connsiteY1" fmla="*/ 9656 h 624097"/>
              <a:gd name="connsiteX2" fmla="*/ 245548 w 681109"/>
              <a:gd name="connsiteY2" fmla="*/ 109669 h 624097"/>
              <a:gd name="connsiteX3" fmla="*/ 352704 w 681109"/>
              <a:gd name="connsiteY3" fmla="*/ 131 h 624097"/>
              <a:gd name="connsiteX4" fmla="*/ 462242 w 681109"/>
              <a:gd name="connsiteY4" fmla="*/ 102526 h 624097"/>
              <a:gd name="connsiteX5" fmla="*/ 567017 w 681109"/>
              <a:gd name="connsiteY5" fmla="*/ 7277 h 624097"/>
              <a:gd name="connsiteX6" fmla="*/ 676555 w 681109"/>
              <a:gd name="connsiteY6" fmla="*/ 346604 h 624097"/>
              <a:gd name="connsiteX7" fmla="*/ 343179 w 681109"/>
              <a:gd name="connsiteY7" fmla="*/ 624019 h 624097"/>
              <a:gd name="connsiteX8" fmla="*/ 278 w 681109"/>
              <a:gd name="connsiteY8" fmla="*/ 322791 h 624097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1109" h="623966">
                <a:moveTo>
                  <a:pt x="278" y="322660"/>
                </a:moveTo>
                <a:cubicBezTo>
                  <a:pt x="-4484" y="110728"/>
                  <a:pt x="52666" y="89892"/>
                  <a:pt x="128866" y="9525"/>
                </a:cubicBezTo>
                <a:cubicBezTo>
                  <a:pt x="199113" y="73223"/>
                  <a:pt x="209829" y="87710"/>
                  <a:pt x="245548" y="109538"/>
                </a:cubicBezTo>
                <a:cubicBezTo>
                  <a:pt x="295554" y="50403"/>
                  <a:pt x="295952" y="59333"/>
                  <a:pt x="352704" y="0"/>
                </a:cubicBezTo>
                <a:lnTo>
                  <a:pt x="462242" y="102395"/>
                </a:lnTo>
                <a:cubicBezTo>
                  <a:pt x="526138" y="49611"/>
                  <a:pt x="515424" y="53382"/>
                  <a:pt x="567017" y="7146"/>
                </a:cubicBezTo>
                <a:cubicBezTo>
                  <a:pt x="597179" y="53779"/>
                  <a:pt x="704336" y="122240"/>
                  <a:pt x="676555" y="346473"/>
                </a:cubicBezTo>
                <a:cubicBezTo>
                  <a:pt x="648774" y="570706"/>
                  <a:pt x="439223" y="620713"/>
                  <a:pt x="343179" y="623888"/>
                </a:cubicBezTo>
                <a:cubicBezTo>
                  <a:pt x="247135" y="627063"/>
                  <a:pt x="5040" y="534592"/>
                  <a:pt x="278" y="32266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563789" y="2968171"/>
            <a:ext cx="12231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효율성 </a:t>
            </a:r>
            <a:endParaRPr lang="en-US" altLang="ko-KR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증</a:t>
            </a: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타원 3"/>
          <p:cNvSpPr/>
          <p:nvPr/>
        </p:nvSpPr>
        <p:spPr>
          <a:xfrm>
            <a:off x="4709606" y="2606481"/>
            <a:ext cx="1371879" cy="1256782"/>
          </a:xfrm>
          <a:custGeom>
            <a:avLst/>
            <a:gdLst>
              <a:gd name="connsiteX0" fmla="*/ 0 w 600075"/>
              <a:gd name="connsiteY0" fmla="*/ 241697 h 483394"/>
              <a:gd name="connsiteX1" fmla="*/ 300038 w 600075"/>
              <a:gd name="connsiteY1" fmla="*/ 0 h 483394"/>
              <a:gd name="connsiteX2" fmla="*/ 600076 w 600075"/>
              <a:gd name="connsiteY2" fmla="*/ 241697 h 483394"/>
              <a:gd name="connsiteX3" fmla="*/ 300038 w 600075"/>
              <a:gd name="connsiteY3" fmla="*/ 483394 h 483394"/>
              <a:gd name="connsiteX4" fmla="*/ 0 w 600075"/>
              <a:gd name="connsiteY4" fmla="*/ 241697 h 483394"/>
              <a:gd name="connsiteX0" fmla="*/ 0 w 642939"/>
              <a:gd name="connsiteY0" fmla="*/ 183241 h 485052"/>
              <a:gd name="connsiteX1" fmla="*/ 342901 w 642939"/>
              <a:gd name="connsiteY1" fmla="*/ 1075 h 485052"/>
              <a:gd name="connsiteX2" fmla="*/ 642939 w 642939"/>
              <a:gd name="connsiteY2" fmla="*/ 242772 h 485052"/>
              <a:gd name="connsiteX3" fmla="*/ 342901 w 642939"/>
              <a:gd name="connsiteY3" fmla="*/ 484469 h 485052"/>
              <a:gd name="connsiteX4" fmla="*/ 0 w 642939"/>
              <a:gd name="connsiteY4" fmla="*/ 183241 h 485052"/>
              <a:gd name="connsiteX0" fmla="*/ 587 w 643526"/>
              <a:gd name="connsiteY0" fmla="*/ 192829 h 494640"/>
              <a:gd name="connsiteX1" fmla="*/ 343488 w 643526"/>
              <a:gd name="connsiteY1" fmla="*/ 10663 h 494640"/>
              <a:gd name="connsiteX2" fmla="*/ 643526 w 643526"/>
              <a:gd name="connsiteY2" fmla="*/ 252360 h 494640"/>
              <a:gd name="connsiteX3" fmla="*/ 343488 w 643526"/>
              <a:gd name="connsiteY3" fmla="*/ 494057 h 494640"/>
              <a:gd name="connsiteX4" fmla="*/ 587 w 643526"/>
              <a:gd name="connsiteY4" fmla="*/ 192829 h 494640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21542 h 623353"/>
              <a:gd name="connsiteX1" fmla="*/ 135719 w 650070"/>
              <a:gd name="connsiteY1" fmla="*/ 8407 h 623353"/>
              <a:gd name="connsiteX2" fmla="*/ 240494 w 650070"/>
              <a:gd name="connsiteY2" fmla="*/ 110801 h 623353"/>
              <a:gd name="connsiteX3" fmla="*/ 350032 w 650070"/>
              <a:gd name="connsiteY3" fmla="*/ 139376 h 623353"/>
              <a:gd name="connsiteX4" fmla="*/ 650070 w 650070"/>
              <a:gd name="connsiteY4" fmla="*/ 381073 h 623353"/>
              <a:gd name="connsiteX5" fmla="*/ 350032 w 650070"/>
              <a:gd name="connsiteY5" fmla="*/ 622770 h 623353"/>
              <a:gd name="connsiteX6" fmla="*/ 7131 w 650070"/>
              <a:gd name="connsiteY6" fmla="*/ 321542 h 623353"/>
              <a:gd name="connsiteX0" fmla="*/ 7131 w 650070"/>
              <a:gd name="connsiteY0" fmla="*/ 319459 h 621270"/>
              <a:gd name="connsiteX1" fmla="*/ 135719 w 650070"/>
              <a:gd name="connsiteY1" fmla="*/ 6324 h 621270"/>
              <a:gd name="connsiteX2" fmla="*/ 214301 w 650070"/>
              <a:gd name="connsiteY2" fmla="*/ 158724 h 621270"/>
              <a:gd name="connsiteX3" fmla="*/ 350032 w 650070"/>
              <a:gd name="connsiteY3" fmla="*/ 137293 h 621270"/>
              <a:gd name="connsiteX4" fmla="*/ 650070 w 650070"/>
              <a:gd name="connsiteY4" fmla="*/ 378990 h 621270"/>
              <a:gd name="connsiteX5" fmla="*/ 350032 w 650070"/>
              <a:gd name="connsiteY5" fmla="*/ 620687 h 621270"/>
              <a:gd name="connsiteX6" fmla="*/ 7131 w 650070"/>
              <a:gd name="connsiteY6" fmla="*/ 319459 h 621270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252401 w 650070"/>
              <a:gd name="connsiteY2" fmla="*/ 100013 h 614946"/>
              <a:gd name="connsiteX3" fmla="*/ 350032 w 650070"/>
              <a:gd name="connsiteY3" fmla="*/ 130969 h 614946"/>
              <a:gd name="connsiteX4" fmla="*/ 650070 w 650070"/>
              <a:gd name="connsiteY4" fmla="*/ 372666 h 614946"/>
              <a:gd name="connsiteX5" fmla="*/ 350032 w 650070"/>
              <a:gd name="connsiteY5" fmla="*/ 614363 h 614946"/>
              <a:gd name="connsiteX6" fmla="*/ 7131 w 650070"/>
              <a:gd name="connsiteY6" fmla="*/ 313135 h 614946"/>
              <a:gd name="connsiteX0" fmla="*/ 8833 w 651772"/>
              <a:gd name="connsiteY0" fmla="*/ 313135 h 614946"/>
              <a:gd name="connsiteX1" fmla="*/ 137421 w 651772"/>
              <a:gd name="connsiteY1" fmla="*/ 0 h 614946"/>
              <a:gd name="connsiteX2" fmla="*/ 254103 w 651772"/>
              <a:gd name="connsiteY2" fmla="*/ 100013 h 614946"/>
              <a:gd name="connsiteX3" fmla="*/ 351734 w 651772"/>
              <a:gd name="connsiteY3" fmla="*/ 130969 h 614946"/>
              <a:gd name="connsiteX4" fmla="*/ 651772 w 651772"/>
              <a:gd name="connsiteY4" fmla="*/ 372666 h 614946"/>
              <a:gd name="connsiteX5" fmla="*/ 351734 w 651772"/>
              <a:gd name="connsiteY5" fmla="*/ 614363 h 614946"/>
              <a:gd name="connsiteX6" fmla="*/ 8833 w 651772"/>
              <a:gd name="connsiteY6" fmla="*/ 313135 h 614946"/>
              <a:gd name="connsiteX0" fmla="*/ 8193 w 651132"/>
              <a:gd name="connsiteY0" fmla="*/ 313135 h 614946"/>
              <a:gd name="connsiteX1" fmla="*/ 136781 w 651132"/>
              <a:gd name="connsiteY1" fmla="*/ 0 h 614946"/>
              <a:gd name="connsiteX2" fmla="*/ 253463 w 651132"/>
              <a:gd name="connsiteY2" fmla="*/ 100013 h 614946"/>
              <a:gd name="connsiteX3" fmla="*/ 351094 w 651132"/>
              <a:gd name="connsiteY3" fmla="*/ 130969 h 614946"/>
              <a:gd name="connsiteX4" fmla="*/ 651132 w 651132"/>
              <a:gd name="connsiteY4" fmla="*/ 372666 h 614946"/>
              <a:gd name="connsiteX5" fmla="*/ 351094 w 651132"/>
              <a:gd name="connsiteY5" fmla="*/ 614363 h 614946"/>
              <a:gd name="connsiteX6" fmla="*/ 8193 w 651132"/>
              <a:gd name="connsiteY6" fmla="*/ 313135 h 614946"/>
              <a:gd name="connsiteX0" fmla="*/ 155 w 643094"/>
              <a:gd name="connsiteY0" fmla="*/ 313135 h 614946"/>
              <a:gd name="connsiteX1" fmla="*/ 128743 w 643094"/>
              <a:gd name="connsiteY1" fmla="*/ 0 h 614946"/>
              <a:gd name="connsiteX2" fmla="*/ 245425 w 643094"/>
              <a:gd name="connsiteY2" fmla="*/ 100013 h 614946"/>
              <a:gd name="connsiteX3" fmla="*/ 343056 w 643094"/>
              <a:gd name="connsiteY3" fmla="*/ 130969 h 614946"/>
              <a:gd name="connsiteX4" fmla="*/ 643094 w 643094"/>
              <a:gd name="connsiteY4" fmla="*/ 372666 h 614946"/>
              <a:gd name="connsiteX5" fmla="*/ 343056 w 643094"/>
              <a:gd name="connsiteY5" fmla="*/ 614363 h 614946"/>
              <a:gd name="connsiteX6" fmla="*/ 155 w 643094"/>
              <a:gd name="connsiteY6" fmla="*/ 313135 h 614946"/>
              <a:gd name="connsiteX0" fmla="*/ 582 w 643521"/>
              <a:gd name="connsiteY0" fmla="*/ 313135 h 614946"/>
              <a:gd name="connsiteX1" fmla="*/ 129170 w 643521"/>
              <a:gd name="connsiteY1" fmla="*/ 0 h 614946"/>
              <a:gd name="connsiteX2" fmla="*/ 245852 w 643521"/>
              <a:gd name="connsiteY2" fmla="*/ 100013 h 614946"/>
              <a:gd name="connsiteX3" fmla="*/ 343483 w 643521"/>
              <a:gd name="connsiteY3" fmla="*/ 130969 h 614946"/>
              <a:gd name="connsiteX4" fmla="*/ 643521 w 643521"/>
              <a:gd name="connsiteY4" fmla="*/ 372666 h 614946"/>
              <a:gd name="connsiteX5" fmla="*/ 343483 w 643521"/>
              <a:gd name="connsiteY5" fmla="*/ 614363 h 614946"/>
              <a:gd name="connsiteX6" fmla="*/ 582 w 643521"/>
              <a:gd name="connsiteY6" fmla="*/ 313135 h 614946"/>
              <a:gd name="connsiteX0" fmla="*/ 70 w 643009"/>
              <a:gd name="connsiteY0" fmla="*/ 313135 h 614946"/>
              <a:gd name="connsiteX1" fmla="*/ 128658 w 643009"/>
              <a:gd name="connsiteY1" fmla="*/ 0 h 614946"/>
              <a:gd name="connsiteX2" fmla="*/ 245340 w 643009"/>
              <a:gd name="connsiteY2" fmla="*/ 100013 h 614946"/>
              <a:gd name="connsiteX3" fmla="*/ 342971 w 643009"/>
              <a:gd name="connsiteY3" fmla="*/ 130969 h 614946"/>
              <a:gd name="connsiteX4" fmla="*/ 643009 w 643009"/>
              <a:gd name="connsiteY4" fmla="*/ 372666 h 614946"/>
              <a:gd name="connsiteX5" fmla="*/ 342971 w 643009"/>
              <a:gd name="connsiteY5" fmla="*/ 614363 h 614946"/>
              <a:gd name="connsiteX6" fmla="*/ 70 w 643009"/>
              <a:gd name="connsiteY6" fmla="*/ 313135 h 614946"/>
              <a:gd name="connsiteX0" fmla="*/ 74 w 643013"/>
              <a:gd name="connsiteY0" fmla="*/ 313135 h 614946"/>
              <a:gd name="connsiteX1" fmla="*/ 128662 w 643013"/>
              <a:gd name="connsiteY1" fmla="*/ 0 h 614946"/>
              <a:gd name="connsiteX2" fmla="*/ 245344 w 643013"/>
              <a:gd name="connsiteY2" fmla="*/ 100013 h 614946"/>
              <a:gd name="connsiteX3" fmla="*/ 342975 w 643013"/>
              <a:gd name="connsiteY3" fmla="*/ 130969 h 614946"/>
              <a:gd name="connsiteX4" fmla="*/ 643013 w 643013"/>
              <a:gd name="connsiteY4" fmla="*/ 372666 h 614946"/>
              <a:gd name="connsiteX5" fmla="*/ 342975 w 643013"/>
              <a:gd name="connsiteY5" fmla="*/ 614363 h 614946"/>
              <a:gd name="connsiteX6" fmla="*/ 74 w 643013"/>
              <a:gd name="connsiteY6" fmla="*/ 313135 h 614946"/>
              <a:gd name="connsiteX0" fmla="*/ 970 w 643909"/>
              <a:gd name="connsiteY0" fmla="*/ 313135 h 614946"/>
              <a:gd name="connsiteX1" fmla="*/ 129558 w 643909"/>
              <a:gd name="connsiteY1" fmla="*/ 0 h 614946"/>
              <a:gd name="connsiteX2" fmla="*/ 246240 w 643909"/>
              <a:gd name="connsiteY2" fmla="*/ 100013 h 614946"/>
              <a:gd name="connsiteX3" fmla="*/ 343871 w 643909"/>
              <a:gd name="connsiteY3" fmla="*/ 130969 h 614946"/>
              <a:gd name="connsiteX4" fmla="*/ 643909 w 643909"/>
              <a:gd name="connsiteY4" fmla="*/ 372666 h 614946"/>
              <a:gd name="connsiteX5" fmla="*/ 343871 w 643909"/>
              <a:gd name="connsiteY5" fmla="*/ 614363 h 614946"/>
              <a:gd name="connsiteX6" fmla="*/ 970 w 643909"/>
              <a:gd name="connsiteY6" fmla="*/ 313135 h 614946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43179 w 643217"/>
              <a:gd name="connsiteY3" fmla="*/ 130969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5866 h 627677"/>
              <a:gd name="connsiteX1" fmla="*/ 128866 w 643217"/>
              <a:gd name="connsiteY1" fmla="*/ 12731 h 627677"/>
              <a:gd name="connsiteX2" fmla="*/ 245548 w 643217"/>
              <a:gd name="connsiteY2" fmla="*/ 112744 h 627677"/>
              <a:gd name="connsiteX3" fmla="*/ 362229 w 643217"/>
              <a:gd name="connsiteY3" fmla="*/ 12731 h 627677"/>
              <a:gd name="connsiteX4" fmla="*/ 643217 w 643217"/>
              <a:gd name="connsiteY4" fmla="*/ 385397 h 627677"/>
              <a:gd name="connsiteX5" fmla="*/ 343179 w 643217"/>
              <a:gd name="connsiteY5" fmla="*/ 627094 h 627677"/>
              <a:gd name="connsiteX6" fmla="*/ 278 w 643217"/>
              <a:gd name="connsiteY6" fmla="*/ 325866 h 627677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62229 w 643217"/>
              <a:gd name="connsiteY3" fmla="*/ 0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4663"/>
              <a:gd name="connsiteY0" fmla="*/ 322716 h 624376"/>
              <a:gd name="connsiteX1" fmla="*/ 128866 w 644663"/>
              <a:gd name="connsiteY1" fmla="*/ 9581 h 624376"/>
              <a:gd name="connsiteX2" fmla="*/ 245548 w 644663"/>
              <a:gd name="connsiteY2" fmla="*/ 109594 h 624376"/>
              <a:gd name="connsiteX3" fmla="*/ 352704 w 644663"/>
              <a:gd name="connsiteY3" fmla="*/ 56 h 624376"/>
              <a:gd name="connsiteX4" fmla="*/ 416998 w 644663"/>
              <a:gd name="connsiteY4" fmla="*/ 161982 h 624376"/>
              <a:gd name="connsiteX5" fmla="*/ 643217 w 644663"/>
              <a:gd name="connsiteY5" fmla="*/ 382247 h 624376"/>
              <a:gd name="connsiteX6" fmla="*/ 343179 w 644663"/>
              <a:gd name="connsiteY6" fmla="*/ 623944 h 624376"/>
              <a:gd name="connsiteX7" fmla="*/ 278 w 644663"/>
              <a:gd name="connsiteY7" fmla="*/ 322716 h 624376"/>
              <a:gd name="connsiteX0" fmla="*/ 278 w 645052"/>
              <a:gd name="connsiteY0" fmla="*/ 322791 h 624451"/>
              <a:gd name="connsiteX1" fmla="*/ 128866 w 645052"/>
              <a:gd name="connsiteY1" fmla="*/ 9656 h 624451"/>
              <a:gd name="connsiteX2" fmla="*/ 245548 w 645052"/>
              <a:gd name="connsiteY2" fmla="*/ 109669 h 624451"/>
              <a:gd name="connsiteX3" fmla="*/ 352704 w 645052"/>
              <a:gd name="connsiteY3" fmla="*/ 131 h 624451"/>
              <a:gd name="connsiteX4" fmla="*/ 462242 w 645052"/>
              <a:gd name="connsiteY4" fmla="*/ 102526 h 624451"/>
              <a:gd name="connsiteX5" fmla="*/ 643217 w 645052"/>
              <a:gd name="connsiteY5" fmla="*/ 382322 h 624451"/>
              <a:gd name="connsiteX6" fmla="*/ 343179 w 645052"/>
              <a:gd name="connsiteY6" fmla="*/ 624019 h 624451"/>
              <a:gd name="connsiteX7" fmla="*/ 278 w 645052"/>
              <a:gd name="connsiteY7" fmla="*/ 322791 h 624451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82523"/>
              <a:gd name="connsiteY0" fmla="*/ 322791 h 624075"/>
              <a:gd name="connsiteX1" fmla="*/ 128866 w 682523"/>
              <a:gd name="connsiteY1" fmla="*/ 9656 h 624075"/>
              <a:gd name="connsiteX2" fmla="*/ 245548 w 682523"/>
              <a:gd name="connsiteY2" fmla="*/ 109669 h 624075"/>
              <a:gd name="connsiteX3" fmla="*/ 352704 w 682523"/>
              <a:gd name="connsiteY3" fmla="*/ 131 h 624075"/>
              <a:gd name="connsiteX4" fmla="*/ 462242 w 682523"/>
              <a:gd name="connsiteY4" fmla="*/ 102526 h 624075"/>
              <a:gd name="connsiteX5" fmla="*/ 571779 w 682523"/>
              <a:gd name="connsiteY5" fmla="*/ 16802 h 624075"/>
              <a:gd name="connsiteX6" fmla="*/ 676555 w 682523"/>
              <a:gd name="connsiteY6" fmla="*/ 346604 h 624075"/>
              <a:gd name="connsiteX7" fmla="*/ 343179 w 682523"/>
              <a:gd name="connsiteY7" fmla="*/ 624019 h 624075"/>
              <a:gd name="connsiteX8" fmla="*/ 278 w 682523"/>
              <a:gd name="connsiteY8" fmla="*/ 322791 h 624075"/>
              <a:gd name="connsiteX0" fmla="*/ 278 w 682523"/>
              <a:gd name="connsiteY0" fmla="*/ 322791 h 624024"/>
              <a:gd name="connsiteX1" fmla="*/ 128866 w 682523"/>
              <a:gd name="connsiteY1" fmla="*/ 9656 h 624024"/>
              <a:gd name="connsiteX2" fmla="*/ 245548 w 682523"/>
              <a:gd name="connsiteY2" fmla="*/ 109669 h 624024"/>
              <a:gd name="connsiteX3" fmla="*/ 352704 w 682523"/>
              <a:gd name="connsiteY3" fmla="*/ 131 h 624024"/>
              <a:gd name="connsiteX4" fmla="*/ 462242 w 682523"/>
              <a:gd name="connsiteY4" fmla="*/ 102526 h 624024"/>
              <a:gd name="connsiteX5" fmla="*/ 571779 w 682523"/>
              <a:gd name="connsiteY5" fmla="*/ 16802 h 624024"/>
              <a:gd name="connsiteX6" fmla="*/ 676555 w 682523"/>
              <a:gd name="connsiteY6" fmla="*/ 346604 h 624024"/>
              <a:gd name="connsiteX7" fmla="*/ 343179 w 682523"/>
              <a:gd name="connsiteY7" fmla="*/ 624019 h 624024"/>
              <a:gd name="connsiteX8" fmla="*/ 278 w 682523"/>
              <a:gd name="connsiteY8" fmla="*/ 322791 h 624024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3836"/>
              <a:gd name="connsiteY0" fmla="*/ 322791 h 624097"/>
              <a:gd name="connsiteX1" fmla="*/ 128866 w 683836"/>
              <a:gd name="connsiteY1" fmla="*/ 9656 h 624097"/>
              <a:gd name="connsiteX2" fmla="*/ 245548 w 683836"/>
              <a:gd name="connsiteY2" fmla="*/ 109669 h 624097"/>
              <a:gd name="connsiteX3" fmla="*/ 352704 w 683836"/>
              <a:gd name="connsiteY3" fmla="*/ 131 h 624097"/>
              <a:gd name="connsiteX4" fmla="*/ 462242 w 683836"/>
              <a:gd name="connsiteY4" fmla="*/ 102526 h 624097"/>
              <a:gd name="connsiteX5" fmla="*/ 567017 w 683836"/>
              <a:gd name="connsiteY5" fmla="*/ 7277 h 624097"/>
              <a:gd name="connsiteX6" fmla="*/ 676555 w 683836"/>
              <a:gd name="connsiteY6" fmla="*/ 346604 h 624097"/>
              <a:gd name="connsiteX7" fmla="*/ 343179 w 683836"/>
              <a:gd name="connsiteY7" fmla="*/ 624019 h 624097"/>
              <a:gd name="connsiteX8" fmla="*/ 278 w 683836"/>
              <a:gd name="connsiteY8" fmla="*/ 322791 h 624097"/>
              <a:gd name="connsiteX0" fmla="*/ 278 w 681109"/>
              <a:gd name="connsiteY0" fmla="*/ 322791 h 624097"/>
              <a:gd name="connsiteX1" fmla="*/ 128866 w 681109"/>
              <a:gd name="connsiteY1" fmla="*/ 9656 h 624097"/>
              <a:gd name="connsiteX2" fmla="*/ 245548 w 681109"/>
              <a:gd name="connsiteY2" fmla="*/ 109669 h 624097"/>
              <a:gd name="connsiteX3" fmla="*/ 352704 w 681109"/>
              <a:gd name="connsiteY3" fmla="*/ 131 h 624097"/>
              <a:gd name="connsiteX4" fmla="*/ 462242 w 681109"/>
              <a:gd name="connsiteY4" fmla="*/ 102526 h 624097"/>
              <a:gd name="connsiteX5" fmla="*/ 567017 w 681109"/>
              <a:gd name="connsiteY5" fmla="*/ 7277 h 624097"/>
              <a:gd name="connsiteX6" fmla="*/ 676555 w 681109"/>
              <a:gd name="connsiteY6" fmla="*/ 346604 h 624097"/>
              <a:gd name="connsiteX7" fmla="*/ 343179 w 681109"/>
              <a:gd name="connsiteY7" fmla="*/ 624019 h 624097"/>
              <a:gd name="connsiteX8" fmla="*/ 278 w 681109"/>
              <a:gd name="connsiteY8" fmla="*/ 322791 h 624097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1109" h="623966">
                <a:moveTo>
                  <a:pt x="278" y="322660"/>
                </a:moveTo>
                <a:cubicBezTo>
                  <a:pt x="-4484" y="110728"/>
                  <a:pt x="52666" y="89892"/>
                  <a:pt x="128866" y="9525"/>
                </a:cubicBezTo>
                <a:cubicBezTo>
                  <a:pt x="199113" y="73223"/>
                  <a:pt x="209829" y="87710"/>
                  <a:pt x="245548" y="109538"/>
                </a:cubicBezTo>
                <a:cubicBezTo>
                  <a:pt x="295554" y="50403"/>
                  <a:pt x="295952" y="59333"/>
                  <a:pt x="352704" y="0"/>
                </a:cubicBezTo>
                <a:lnTo>
                  <a:pt x="462242" y="102395"/>
                </a:lnTo>
                <a:cubicBezTo>
                  <a:pt x="526138" y="49611"/>
                  <a:pt x="515424" y="53382"/>
                  <a:pt x="567017" y="7146"/>
                </a:cubicBezTo>
                <a:cubicBezTo>
                  <a:pt x="597179" y="53779"/>
                  <a:pt x="704336" y="122240"/>
                  <a:pt x="676555" y="346473"/>
                </a:cubicBezTo>
                <a:cubicBezTo>
                  <a:pt x="648774" y="570706"/>
                  <a:pt x="439223" y="620713"/>
                  <a:pt x="343179" y="623888"/>
                </a:cubicBezTo>
                <a:cubicBezTo>
                  <a:pt x="247135" y="627063"/>
                  <a:pt x="5040" y="534592"/>
                  <a:pt x="278" y="32266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11768" y="4408884"/>
            <a:ext cx="543371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333333"/>
                </a:solidFill>
                <a:latin typeface="NBG"/>
              </a:rPr>
              <a:t>Balance Factor</a:t>
            </a:r>
            <a:r>
              <a:rPr lang="ko-KR" altLang="en-US" sz="1400" b="1" dirty="0" smtClean="0">
                <a:solidFill>
                  <a:srgbClr val="333333"/>
                </a:solidFill>
                <a:latin typeface="NBG"/>
              </a:rPr>
              <a:t>를 이용한 </a:t>
            </a:r>
            <a:r>
              <a:rPr lang="en-US" altLang="ko-KR" sz="1400" b="1" dirty="0" smtClean="0">
                <a:solidFill>
                  <a:srgbClr val="333333"/>
                </a:solidFill>
                <a:latin typeface="NBG"/>
              </a:rPr>
              <a:t>AVL </a:t>
            </a:r>
            <a:r>
              <a:rPr lang="ko-KR" altLang="en-US" sz="1400" b="1" dirty="0" smtClean="0">
                <a:solidFill>
                  <a:srgbClr val="333333"/>
                </a:solidFill>
                <a:latin typeface="NBG"/>
              </a:rPr>
              <a:t>트리</a:t>
            </a:r>
            <a:endParaRPr lang="en-US" altLang="ko-KR" sz="1400" b="1" dirty="0" smtClean="0">
              <a:solidFill>
                <a:srgbClr val="333333"/>
              </a:solidFill>
              <a:latin typeface="NBG"/>
            </a:endParaRPr>
          </a:p>
        </p:txBody>
      </p:sp>
    </p:spTree>
    <p:extLst>
      <p:ext uri="{BB962C8B-B14F-4D97-AF65-F5344CB8AC3E}">
        <p14:creationId xmlns:p14="http://schemas.microsoft.com/office/powerpoint/2010/main" val="122702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59822" y="774700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보완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양쪽 대괄호 4"/>
          <p:cNvSpPr/>
          <p:nvPr/>
        </p:nvSpPr>
        <p:spPr>
          <a:xfrm>
            <a:off x="3930650" y="774700"/>
            <a:ext cx="4330700" cy="400110"/>
          </a:xfrm>
          <a:prstGeom prst="bracketPair">
            <a:avLst>
              <a:gd name="adj" fmla="val 0"/>
            </a:avLst>
          </a:prstGeom>
          <a:ln w="4127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41"/>
          <a:stretch/>
        </p:blipFill>
        <p:spPr>
          <a:xfrm>
            <a:off x="1399690" y="2081666"/>
            <a:ext cx="1846899" cy="3027209"/>
          </a:xfrm>
          <a:prstGeom prst="rect">
            <a:avLst/>
          </a:prstGeom>
        </p:spPr>
      </p:pic>
      <p:sp>
        <p:nvSpPr>
          <p:cNvPr id="47" name="타원 3"/>
          <p:cNvSpPr/>
          <p:nvPr/>
        </p:nvSpPr>
        <p:spPr>
          <a:xfrm>
            <a:off x="4711768" y="2606481"/>
            <a:ext cx="1371879" cy="1256782"/>
          </a:xfrm>
          <a:custGeom>
            <a:avLst/>
            <a:gdLst>
              <a:gd name="connsiteX0" fmla="*/ 0 w 600075"/>
              <a:gd name="connsiteY0" fmla="*/ 241697 h 483394"/>
              <a:gd name="connsiteX1" fmla="*/ 300038 w 600075"/>
              <a:gd name="connsiteY1" fmla="*/ 0 h 483394"/>
              <a:gd name="connsiteX2" fmla="*/ 600076 w 600075"/>
              <a:gd name="connsiteY2" fmla="*/ 241697 h 483394"/>
              <a:gd name="connsiteX3" fmla="*/ 300038 w 600075"/>
              <a:gd name="connsiteY3" fmla="*/ 483394 h 483394"/>
              <a:gd name="connsiteX4" fmla="*/ 0 w 600075"/>
              <a:gd name="connsiteY4" fmla="*/ 241697 h 483394"/>
              <a:gd name="connsiteX0" fmla="*/ 0 w 642939"/>
              <a:gd name="connsiteY0" fmla="*/ 183241 h 485052"/>
              <a:gd name="connsiteX1" fmla="*/ 342901 w 642939"/>
              <a:gd name="connsiteY1" fmla="*/ 1075 h 485052"/>
              <a:gd name="connsiteX2" fmla="*/ 642939 w 642939"/>
              <a:gd name="connsiteY2" fmla="*/ 242772 h 485052"/>
              <a:gd name="connsiteX3" fmla="*/ 342901 w 642939"/>
              <a:gd name="connsiteY3" fmla="*/ 484469 h 485052"/>
              <a:gd name="connsiteX4" fmla="*/ 0 w 642939"/>
              <a:gd name="connsiteY4" fmla="*/ 183241 h 485052"/>
              <a:gd name="connsiteX0" fmla="*/ 587 w 643526"/>
              <a:gd name="connsiteY0" fmla="*/ 192829 h 494640"/>
              <a:gd name="connsiteX1" fmla="*/ 343488 w 643526"/>
              <a:gd name="connsiteY1" fmla="*/ 10663 h 494640"/>
              <a:gd name="connsiteX2" fmla="*/ 643526 w 643526"/>
              <a:gd name="connsiteY2" fmla="*/ 252360 h 494640"/>
              <a:gd name="connsiteX3" fmla="*/ 343488 w 643526"/>
              <a:gd name="connsiteY3" fmla="*/ 494057 h 494640"/>
              <a:gd name="connsiteX4" fmla="*/ 587 w 643526"/>
              <a:gd name="connsiteY4" fmla="*/ 192829 h 494640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21542 h 623353"/>
              <a:gd name="connsiteX1" fmla="*/ 135719 w 650070"/>
              <a:gd name="connsiteY1" fmla="*/ 8407 h 623353"/>
              <a:gd name="connsiteX2" fmla="*/ 240494 w 650070"/>
              <a:gd name="connsiteY2" fmla="*/ 110801 h 623353"/>
              <a:gd name="connsiteX3" fmla="*/ 350032 w 650070"/>
              <a:gd name="connsiteY3" fmla="*/ 139376 h 623353"/>
              <a:gd name="connsiteX4" fmla="*/ 650070 w 650070"/>
              <a:gd name="connsiteY4" fmla="*/ 381073 h 623353"/>
              <a:gd name="connsiteX5" fmla="*/ 350032 w 650070"/>
              <a:gd name="connsiteY5" fmla="*/ 622770 h 623353"/>
              <a:gd name="connsiteX6" fmla="*/ 7131 w 650070"/>
              <a:gd name="connsiteY6" fmla="*/ 321542 h 623353"/>
              <a:gd name="connsiteX0" fmla="*/ 7131 w 650070"/>
              <a:gd name="connsiteY0" fmla="*/ 319459 h 621270"/>
              <a:gd name="connsiteX1" fmla="*/ 135719 w 650070"/>
              <a:gd name="connsiteY1" fmla="*/ 6324 h 621270"/>
              <a:gd name="connsiteX2" fmla="*/ 214301 w 650070"/>
              <a:gd name="connsiteY2" fmla="*/ 158724 h 621270"/>
              <a:gd name="connsiteX3" fmla="*/ 350032 w 650070"/>
              <a:gd name="connsiteY3" fmla="*/ 137293 h 621270"/>
              <a:gd name="connsiteX4" fmla="*/ 650070 w 650070"/>
              <a:gd name="connsiteY4" fmla="*/ 378990 h 621270"/>
              <a:gd name="connsiteX5" fmla="*/ 350032 w 650070"/>
              <a:gd name="connsiteY5" fmla="*/ 620687 h 621270"/>
              <a:gd name="connsiteX6" fmla="*/ 7131 w 650070"/>
              <a:gd name="connsiteY6" fmla="*/ 319459 h 621270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252401 w 650070"/>
              <a:gd name="connsiteY2" fmla="*/ 100013 h 614946"/>
              <a:gd name="connsiteX3" fmla="*/ 350032 w 650070"/>
              <a:gd name="connsiteY3" fmla="*/ 130969 h 614946"/>
              <a:gd name="connsiteX4" fmla="*/ 650070 w 650070"/>
              <a:gd name="connsiteY4" fmla="*/ 372666 h 614946"/>
              <a:gd name="connsiteX5" fmla="*/ 350032 w 650070"/>
              <a:gd name="connsiteY5" fmla="*/ 614363 h 614946"/>
              <a:gd name="connsiteX6" fmla="*/ 7131 w 650070"/>
              <a:gd name="connsiteY6" fmla="*/ 313135 h 614946"/>
              <a:gd name="connsiteX0" fmla="*/ 8833 w 651772"/>
              <a:gd name="connsiteY0" fmla="*/ 313135 h 614946"/>
              <a:gd name="connsiteX1" fmla="*/ 137421 w 651772"/>
              <a:gd name="connsiteY1" fmla="*/ 0 h 614946"/>
              <a:gd name="connsiteX2" fmla="*/ 254103 w 651772"/>
              <a:gd name="connsiteY2" fmla="*/ 100013 h 614946"/>
              <a:gd name="connsiteX3" fmla="*/ 351734 w 651772"/>
              <a:gd name="connsiteY3" fmla="*/ 130969 h 614946"/>
              <a:gd name="connsiteX4" fmla="*/ 651772 w 651772"/>
              <a:gd name="connsiteY4" fmla="*/ 372666 h 614946"/>
              <a:gd name="connsiteX5" fmla="*/ 351734 w 651772"/>
              <a:gd name="connsiteY5" fmla="*/ 614363 h 614946"/>
              <a:gd name="connsiteX6" fmla="*/ 8833 w 651772"/>
              <a:gd name="connsiteY6" fmla="*/ 313135 h 614946"/>
              <a:gd name="connsiteX0" fmla="*/ 8193 w 651132"/>
              <a:gd name="connsiteY0" fmla="*/ 313135 h 614946"/>
              <a:gd name="connsiteX1" fmla="*/ 136781 w 651132"/>
              <a:gd name="connsiteY1" fmla="*/ 0 h 614946"/>
              <a:gd name="connsiteX2" fmla="*/ 253463 w 651132"/>
              <a:gd name="connsiteY2" fmla="*/ 100013 h 614946"/>
              <a:gd name="connsiteX3" fmla="*/ 351094 w 651132"/>
              <a:gd name="connsiteY3" fmla="*/ 130969 h 614946"/>
              <a:gd name="connsiteX4" fmla="*/ 651132 w 651132"/>
              <a:gd name="connsiteY4" fmla="*/ 372666 h 614946"/>
              <a:gd name="connsiteX5" fmla="*/ 351094 w 651132"/>
              <a:gd name="connsiteY5" fmla="*/ 614363 h 614946"/>
              <a:gd name="connsiteX6" fmla="*/ 8193 w 651132"/>
              <a:gd name="connsiteY6" fmla="*/ 313135 h 614946"/>
              <a:gd name="connsiteX0" fmla="*/ 155 w 643094"/>
              <a:gd name="connsiteY0" fmla="*/ 313135 h 614946"/>
              <a:gd name="connsiteX1" fmla="*/ 128743 w 643094"/>
              <a:gd name="connsiteY1" fmla="*/ 0 h 614946"/>
              <a:gd name="connsiteX2" fmla="*/ 245425 w 643094"/>
              <a:gd name="connsiteY2" fmla="*/ 100013 h 614946"/>
              <a:gd name="connsiteX3" fmla="*/ 343056 w 643094"/>
              <a:gd name="connsiteY3" fmla="*/ 130969 h 614946"/>
              <a:gd name="connsiteX4" fmla="*/ 643094 w 643094"/>
              <a:gd name="connsiteY4" fmla="*/ 372666 h 614946"/>
              <a:gd name="connsiteX5" fmla="*/ 343056 w 643094"/>
              <a:gd name="connsiteY5" fmla="*/ 614363 h 614946"/>
              <a:gd name="connsiteX6" fmla="*/ 155 w 643094"/>
              <a:gd name="connsiteY6" fmla="*/ 313135 h 614946"/>
              <a:gd name="connsiteX0" fmla="*/ 582 w 643521"/>
              <a:gd name="connsiteY0" fmla="*/ 313135 h 614946"/>
              <a:gd name="connsiteX1" fmla="*/ 129170 w 643521"/>
              <a:gd name="connsiteY1" fmla="*/ 0 h 614946"/>
              <a:gd name="connsiteX2" fmla="*/ 245852 w 643521"/>
              <a:gd name="connsiteY2" fmla="*/ 100013 h 614946"/>
              <a:gd name="connsiteX3" fmla="*/ 343483 w 643521"/>
              <a:gd name="connsiteY3" fmla="*/ 130969 h 614946"/>
              <a:gd name="connsiteX4" fmla="*/ 643521 w 643521"/>
              <a:gd name="connsiteY4" fmla="*/ 372666 h 614946"/>
              <a:gd name="connsiteX5" fmla="*/ 343483 w 643521"/>
              <a:gd name="connsiteY5" fmla="*/ 614363 h 614946"/>
              <a:gd name="connsiteX6" fmla="*/ 582 w 643521"/>
              <a:gd name="connsiteY6" fmla="*/ 313135 h 614946"/>
              <a:gd name="connsiteX0" fmla="*/ 70 w 643009"/>
              <a:gd name="connsiteY0" fmla="*/ 313135 h 614946"/>
              <a:gd name="connsiteX1" fmla="*/ 128658 w 643009"/>
              <a:gd name="connsiteY1" fmla="*/ 0 h 614946"/>
              <a:gd name="connsiteX2" fmla="*/ 245340 w 643009"/>
              <a:gd name="connsiteY2" fmla="*/ 100013 h 614946"/>
              <a:gd name="connsiteX3" fmla="*/ 342971 w 643009"/>
              <a:gd name="connsiteY3" fmla="*/ 130969 h 614946"/>
              <a:gd name="connsiteX4" fmla="*/ 643009 w 643009"/>
              <a:gd name="connsiteY4" fmla="*/ 372666 h 614946"/>
              <a:gd name="connsiteX5" fmla="*/ 342971 w 643009"/>
              <a:gd name="connsiteY5" fmla="*/ 614363 h 614946"/>
              <a:gd name="connsiteX6" fmla="*/ 70 w 643009"/>
              <a:gd name="connsiteY6" fmla="*/ 313135 h 614946"/>
              <a:gd name="connsiteX0" fmla="*/ 74 w 643013"/>
              <a:gd name="connsiteY0" fmla="*/ 313135 h 614946"/>
              <a:gd name="connsiteX1" fmla="*/ 128662 w 643013"/>
              <a:gd name="connsiteY1" fmla="*/ 0 h 614946"/>
              <a:gd name="connsiteX2" fmla="*/ 245344 w 643013"/>
              <a:gd name="connsiteY2" fmla="*/ 100013 h 614946"/>
              <a:gd name="connsiteX3" fmla="*/ 342975 w 643013"/>
              <a:gd name="connsiteY3" fmla="*/ 130969 h 614946"/>
              <a:gd name="connsiteX4" fmla="*/ 643013 w 643013"/>
              <a:gd name="connsiteY4" fmla="*/ 372666 h 614946"/>
              <a:gd name="connsiteX5" fmla="*/ 342975 w 643013"/>
              <a:gd name="connsiteY5" fmla="*/ 614363 h 614946"/>
              <a:gd name="connsiteX6" fmla="*/ 74 w 643013"/>
              <a:gd name="connsiteY6" fmla="*/ 313135 h 614946"/>
              <a:gd name="connsiteX0" fmla="*/ 970 w 643909"/>
              <a:gd name="connsiteY0" fmla="*/ 313135 h 614946"/>
              <a:gd name="connsiteX1" fmla="*/ 129558 w 643909"/>
              <a:gd name="connsiteY1" fmla="*/ 0 h 614946"/>
              <a:gd name="connsiteX2" fmla="*/ 246240 w 643909"/>
              <a:gd name="connsiteY2" fmla="*/ 100013 h 614946"/>
              <a:gd name="connsiteX3" fmla="*/ 343871 w 643909"/>
              <a:gd name="connsiteY3" fmla="*/ 130969 h 614946"/>
              <a:gd name="connsiteX4" fmla="*/ 643909 w 643909"/>
              <a:gd name="connsiteY4" fmla="*/ 372666 h 614946"/>
              <a:gd name="connsiteX5" fmla="*/ 343871 w 643909"/>
              <a:gd name="connsiteY5" fmla="*/ 614363 h 614946"/>
              <a:gd name="connsiteX6" fmla="*/ 970 w 643909"/>
              <a:gd name="connsiteY6" fmla="*/ 313135 h 614946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43179 w 643217"/>
              <a:gd name="connsiteY3" fmla="*/ 130969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5866 h 627677"/>
              <a:gd name="connsiteX1" fmla="*/ 128866 w 643217"/>
              <a:gd name="connsiteY1" fmla="*/ 12731 h 627677"/>
              <a:gd name="connsiteX2" fmla="*/ 245548 w 643217"/>
              <a:gd name="connsiteY2" fmla="*/ 112744 h 627677"/>
              <a:gd name="connsiteX3" fmla="*/ 362229 w 643217"/>
              <a:gd name="connsiteY3" fmla="*/ 12731 h 627677"/>
              <a:gd name="connsiteX4" fmla="*/ 643217 w 643217"/>
              <a:gd name="connsiteY4" fmla="*/ 385397 h 627677"/>
              <a:gd name="connsiteX5" fmla="*/ 343179 w 643217"/>
              <a:gd name="connsiteY5" fmla="*/ 627094 h 627677"/>
              <a:gd name="connsiteX6" fmla="*/ 278 w 643217"/>
              <a:gd name="connsiteY6" fmla="*/ 325866 h 627677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62229 w 643217"/>
              <a:gd name="connsiteY3" fmla="*/ 0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4663"/>
              <a:gd name="connsiteY0" fmla="*/ 322716 h 624376"/>
              <a:gd name="connsiteX1" fmla="*/ 128866 w 644663"/>
              <a:gd name="connsiteY1" fmla="*/ 9581 h 624376"/>
              <a:gd name="connsiteX2" fmla="*/ 245548 w 644663"/>
              <a:gd name="connsiteY2" fmla="*/ 109594 h 624376"/>
              <a:gd name="connsiteX3" fmla="*/ 352704 w 644663"/>
              <a:gd name="connsiteY3" fmla="*/ 56 h 624376"/>
              <a:gd name="connsiteX4" fmla="*/ 416998 w 644663"/>
              <a:gd name="connsiteY4" fmla="*/ 161982 h 624376"/>
              <a:gd name="connsiteX5" fmla="*/ 643217 w 644663"/>
              <a:gd name="connsiteY5" fmla="*/ 382247 h 624376"/>
              <a:gd name="connsiteX6" fmla="*/ 343179 w 644663"/>
              <a:gd name="connsiteY6" fmla="*/ 623944 h 624376"/>
              <a:gd name="connsiteX7" fmla="*/ 278 w 644663"/>
              <a:gd name="connsiteY7" fmla="*/ 322716 h 624376"/>
              <a:gd name="connsiteX0" fmla="*/ 278 w 645052"/>
              <a:gd name="connsiteY0" fmla="*/ 322791 h 624451"/>
              <a:gd name="connsiteX1" fmla="*/ 128866 w 645052"/>
              <a:gd name="connsiteY1" fmla="*/ 9656 h 624451"/>
              <a:gd name="connsiteX2" fmla="*/ 245548 w 645052"/>
              <a:gd name="connsiteY2" fmla="*/ 109669 h 624451"/>
              <a:gd name="connsiteX3" fmla="*/ 352704 w 645052"/>
              <a:gd name="connsiteY3" fmla="*/ 131 h 624451"/>
              <a:gd name="connsiteX4" fmla="*/ 462242 w 645052"/>
              <a:gd name="connsiteY4" fmla="*/ 102526 h 624451"/>
              <a:gd name="connsiteX5" fmla="*/ 643217 w 645052"/>
              <a:gd name="connsiteY5" fmla="*/ 382322 h 624451"/>
              <a:gd name="connsiteX6" fmla="*/ 343179 w 645052"/>
              <a:gd name="connsiteY6" fmla="*/ 624019 h 624451"/>
              <a:gd name="connsiteX7" fmla="*/ 278 w 645052"/>
              <a:gd name="connsiteY7" fmla="*/ 322791 h 624451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82523"/>
              <a:gd name="connsiteY0" fmla="*/ 322791 h 624075"/>
              <a:gd name="connsiteX1" fmla="*/ 128866 w 682523"/>
              <a:gd name="connsiteY1" fmla="*/ 9656 h 624075"/>
              <a:gd name="connsiteX2" fmla="*/ 245548 w 682523"/>
              <a:gd name="connsiteY2" fmla="*/ 109669 h 624075"/>
              <a:gd name="connsiteX3" fmla="*/ 352704 w 682523"/>
              <a:gd name="connsiteY3" fmla="*/ 131 h 624075"/>
              <a:gd name="connsiteX4" fmla="*/ 462242 w 682523"/>
              <a:gd name="connsiteY4" fmla="*/ 102526 h 624075"/>
              <a:gd name="connsiteX5" fmla="*/ 571779 w 682523"/>
              <a:gd name="connsiteY5" fmla="*/ 16802 h 624075"/>
              <a:gd name="connsiteX6" fmla="*/ 676555 w 682523"/>
              <a:gd name="connsiteY6" fmla="*/ 346604 h 624075"/>
              <a:gd name="connsiteX7" fmla="*/ 343179 w 682523"/>
              <a:gd name="connsiteY7" fmla="*/ 624019 h 624075"/>
              <a:gd name="connsiteX8" fmla="*/ 278 w 682523"/>
              <a:gd name="connsiteY8" fmla="*/ 322791 h 624075"/>
              <a:gd name="connsiteX0" fmla="*/ 278 w 682523"/>
              <a:gd name="connsiteY0" fmla="*/ 322791 h 624024"/>
              <a:gd name="connsiteX1" fmla="*/ 128866 w 682523"/>
              <a:gd name="connsiteY1" fmla="*/ 9656 h 624024"/>
              <a:gd name="connsiteX2" fmla="*/ 245548 w 682523"/>
              <a:gd name="connsiteY2" fmla="*/ 109669 h 624024"/>
              <a:gd name="connsiteX3" fmla="*/ 352704 w 682523"/>
              <a:gd name="connsiteY3" fmla="*/ 131 h 624024"/>
              <a:gd name="connsiteX4" fmla="*/ 462242 w 682523"/>
              <a:gd name="connsiteY4" fmla="*/ 102526 h 624024"/>
              <a:gd name="connsiteX5" fmla="*/ 571779 w 682523"/>
              <a:gd name="connsiteY5" fmla="*/ 16802 h 624024"/>
              <a:gd name="connsiteX6" fmla="*/ 676555 w 682523"/>
              <a:gd name="connsiteY6" fmla="*/ 346604 h 624024"/>
              <a:gd name="connsiteX7" fmla="*/ 343179 w 682523"/>
              <a:gd name="connsiteY7" fmla="*/ 624019 h 624024"/>
              <a:gd name="connsiteX8" fmla="*/ 278 w 682523"/>
              <a:gd name="connsiteY8" fmla="*/ 322791 h 624024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3836"/>
              <a:gd name="connsiteY0" fmla="*/ 322791 h 624097"/>
              <a:gd name="connsiteX1" fmla="*/ 128866 w 683836"/>
              <a:gd name="connsiteY1" fmla="*/ 9656 h 624097"/>
              <a:gd name="connsiteX2" fmla="*/ 245548 w 683836"/>
              <a:gd name="connsiteY2" fmla="*/ 109669 h 624097"/>
              <a:gd name="connsiteX3" fmla="*/ 352704 w 683836"/>
              <a:gd name="connsiteY3" fmla="*/ 131 h 624097"/>
              <a:gd name="connsiteX4" fmla="*/ 462242 w 683836"/>
              <a:gd name="connsiteY4" fmla="*/ 102526 h 624097"/>
              <a:gd name="connsiteX5" fmla="*/ 567017 w 683836"/>
              <a:gd name="connsiteY5" fmla="*/ 7277 h 624097"/>
              <a:gd name="connsiteX6" fmla="*/ 676555 w 683836"/>
              <a:gd name="connsiteY6" fmla="*/ 346604 h 624097"/>
              <a:gd name="connsiteX7" fmla="*/ 343179 w 683836"/>
              <a:gd name="connsiteY7" fmla="*/ 624019 h 624097"/>
              <a:gd name="connsiteX8" fmla="*/ 278 w 683836"/>
              <a:gd name="connsiteY8" fmla="*/ 322791 h 624097"/>
              <a:gd name="connsiteX0" fmla="*/ 278 w 681109"/>
              <a:gd name="connsiteY0" fmla="*/ 322791 h 624097"/>
              <a:gd name="connsiteX1" fmla="*/ 128866 w 681109"/>
              <a:gd name="connsiteY1" fmla="*/ 9656 h 624097"/>
              <a:gd name="connsiteX2" fmla="*/ 245548 w 681109"/>
              <a:gd name="connsiteY2" fmla="*/ 109669 h 624097"/>
              <a:gd name="connsiteX3" fmla="*/ 352704 w 681109"/>
              <a:gd name="connsiteY3" fmla="*/ 131 h 624097"/>
              <a:gd name="connsiteX4" fmla="*/ 462242 w 681109"/>
              <a:gd name="connsiteY4" fmla="*/ 102526 h 624097"/>
              <a:gd name="connsiteX5" fmla="*/ 567017 w 681109"/>
              <a:gd name="connsiteY5" fmla="*/ 7277 h 624097"/>
              <a:gd name="connsiteX6" fmla="*/ 676555 w 681109"/>
              <a:gd name="connsiteY6" fmla="*/ 346604 h 624097"/>
              <a:gd name="connsiteX7" fmla="*/ 343179 w 681109"/>
              <a:gd name="connsiteY7" fmla="*/ 624019 h 624097"/>
              <a:gd name="connsiteX8" fmla="*/ 278 w 681109"/>
              <a:gd name="connsiteY8" fmla="*/ 322791 h 624097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1109" h="623966">
                <a:moveTo>
                  <a:pt x="278" y="322660"/>
                </a:moveTo>
                <a:cubicBezTo>
                  <a:pt x="-4484" y="110728"/>
                  <a:pt x="52666" y="89892"/>
                  <a:pt x="128866" y="9525"/>
                </a:cubicBezTo>
                <a:cubicBezTo>
                  <a:pt x="199113" y="73223"/>
                  <a:pt x="209829" y="87710"/>
                  <a:pt x="245548" y="109538"/>
                </a:cubicBezTo>
                <a:cubicBezTo>
                  <a:pt x="295554" y="50403"/>
                  <a:pt x="295952" y="59333"/>
                  <a:pt x="352704" y="0"/>
                </a:cubicBezTo>
                <a:lnTo>
                  <a:pt x="462242" y="102395"/>
                </a:lnTo>
                <a:cubicBezTo>
                  <a:pt x="526138" y="49611"/>
                  <a:pt x="515424" y="53382"/>
                  <a:pt x="567017" y="7146"/>
                </a:cubicBezTo>
                <a:cubicBezTo>
                  <a:pt x="597179" y="53779"/>
                  <a:pt x="704336" y="122240"/>
                  <a:pt x="676555" y="346473"/>
                </a:cubicBezTo>
                <a:cubicBezTo>
                  <a:pt x="648774" y="570706"/>
                  <a:pt x="439223" y="620713"/>
                  <a:pt x="343179" y="623888"/>
                </a:cubicBezTo>
                <a:cubicBezTo>
                  <a:pt x="247135" y="627063"/>
                  <a:pt x="5040" y="534592"/>
                  <a:pt x="278" y="322660"/>
                </a:cubicBezTo>
                <a:close/>
              </a:path>
            </a:pathLst>
          </a:custGeom>
          <a:solidFill>
            <a:srgbClr val="F5A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3"/>
          <p:cNvSpPr/>
          <p:nvPr/>
        </p:nvSpPr>
        <p:spPr>
          <a:xfrm>
            <a:off x="6489421" y="2606481"/>
            <a:ext cx="1371879" cy="1256782"/>
          </a:xfrm>
          <a:custGeom>
            <a:avLst/>
            <a:gdLst>
              <a:gd name="connsiteX0" fmla="*/ 0 w 600075"/>
              <a:gd name="connsiteY0" fmla="*/ 241697 h 483394"/>
              <a:gd name="connsiteX1" fmla="*/ 300038 w 600075"/>
              <a:gd name="connsiteY1" fmla="*/ 0 h 483394"/>
              <a:gd name="connsiteX2" fmla="*/ 600076 w 600075"/>
              <a:gd name="connsiteY2" fmla="*/ 241697 h 483394"/>
              <a:gd name="connsiteX3" fmla="*/ 300038 w 600075"/>
              <a:gd name="connsiteY3" fmla="*/ 483394 h 483394"/>
              <a:gd name="connsiteX4" fmla="*/ 0 w 600075"/>
              <a:gd name="connsiteY4" fmla="*/ 241697 h 483394"/>
              <a:gd name="connsiteX0" fmla="*/ 0 w 642939"/>
              <a:gd name="connsiteY0" fmla="*/ 183241 h 485052"/>
              <a:gd name="connsiteX1" fmla="*/ 342901 w 642939"/>
              <a:gd name="connsiteY1" fmla="*/ 1075 h 485052"/>
              <a:gd name="connsiteX2" fmla="*/ 642939 w 642939"/>
              <a:gd name="connsiteY2" fmla="*/ 242772 h 485052"/>
              <a:gd name="connsiteX3" fmla="*/ 342901 w 642939"/>
              <a:gd name="connsiteY3" fmla="*/ 484469 h 485052"/>
              <a:gd name="connsiteX4" fmla="*/ 0 w 642939"/>
              <a:gd name="connsiteY4" fmla="*/ 183241 h 485052"/>
              <a:gd name="connsiteX0" fmla="*/ 587 w 643526"/>
              <a:gd name="connsiteY0" fmla="*/ 192829 h 494640"/>
              <a:gd name="connsiteX1" fmla="*/ 343488 w 643526"/>
              <a:gd name="connsiteY1" fmla="*/ 10663 h 494640"/>
              <a:gd name="connsiteX2" fmla="*/ 643526 w 643526"/>
              <a:gd name="connsiteY2" fmla="*/ 252360 h 494640"/>
              <a:gd name="connsiteX3" fmla="*/ 343488 w 643526"/>
              <a:gd name="connsiteY3" fmla="*/ 494057 h 494640"/>
              <a:gd name="connsiteX4" fmla="*/ 587 w 643526"/>
              <a:gd name="connsiteY4" fmla="*/ 192829 h 494640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21542 h 623353"/>
              <a:gd name="connsiteX1" fmla="*/ 135719 w 650070"/>
              <a:gd name="connsiteY1" fmla="*/ 8407 h 623353"/>
              <a:gd name="connsiteX2" fmla="*/ 240494 w 650070"/>
              <a:gd name="connsiteY2" fmla="*/ 110801 h 623353"/>
              <a:gd name="connsiteX3" fmla="*/ 350032 w 650070"/>
              <a:gd name="connsiteY3" fmla="*/ 139376 h 623353"/>
              <a:gd name="connsiteX4" fmla="*/ 650070 w 650070"/>
              <a:gd name="connsiteY4" fmla="*/ 381073 h 623353"/>
              <a:gd name="connsiteX5" fmla="*/ 350032 w 650070"/>
              <a:gd name="connsiteY5" fmla="*/ 622770 h 623353"/>
              <a:gd name="connsiteX6" fmla="*/ 7131 w 650070"/>
              <a:gd name="connsiteY6" fmla="*/ 321542 h 623353"/>
              <a:gd name="connsiteX0" fmla="*/ 7131 w 650070"/>
              <a:gd name="connsiteY0" fmla="*/ 319459 h 621270"/>
              <a:gd name="connsiteX1" fmla="*/ 135719 w 650070"/>
              <a:gd name="connsiteY1" fmla="*/ 6324 h 621270"/>
              <a:gd name="connsiteX2" fmla="*/ 214301 w 650070"/>
              <a:gd name="connsiteY2" fmla="*/ 158724 h 621270"/>
              <a:gd name="connsiteX3" fmla="*/ 350032 w 650070"/>
              <a:gd name="connsiteY3" fmla="*/ 137293 h 621270"/>
              <a:gd name="connsiteX4" fmla="*/ 650070 w 650070"/>
              <a:gd name="connsiteY4" fmla="*/ 378990 h 621270"/>
              <a:gd name="connsiteX5" fmla="*/ 350032 w 650070"/>
              <a:gd name="connsiteY5" fmla="*/ 620687 h 621270"/>
              <a:gd name="connsiteX6" fmla="*/ 7131 w 650070"/>
              <a:gd name="connsiteY6" fmla="*/ 319459 h 621270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252401 w 650070"/>
              <a:gd name="connsiteY2" fmla="*/ 100013 h 614946"/>
              <a:gd name="connsiteX3" fmla="*/ 350032 w 650070"/>
              <a:gd name="connsiteY3" fmla="*/ 130969 h 614946"/>
              <a:gd name="connsiteX4" fmla="*/ 650070 w 650070"/>
              <a:gd name="connsiteY4" fmla="*/ 372666 h 614946"/>
              <a:gd name="connsiteX5" fmla="*/ 350032 w 650070"/>
              <a:gd name="connsiteY5" fmla="*/ 614363 h 614946"/>
              <a:gd name="connsiteX6" fmla="*/ 7131 w 650070"/>
              <a:gd name="connsiteY6" fmla="*/ 313135 h 614946"/>
              <a:gd name="connsiteX0" fmla="*/ 8833 w 651772"/>
              <a:gd name="connsiteY0" fmla="*/ 313135 h 614946"/>
              <a:gd name="connsiteX1" fmla="*/ 137421 w 651772"/>
              <a:gd name="connsiteY1" fmla="*/ 0 h 614946"/>
              <a:gd name="connsiteX2" fmla="*/ 254103 w 651772"/>
              <a:gd name="connsiteY2" fmla="*/ 100013 h 614946"/>
              <a:gd name="connsiteX3" fmla="*/ 351734 w 651772"/>
              <a:gd name="connsiteY3" fmla="*/ 130969 h 614946"/>
              <a:gd name="connsiteX4" fmla="*/ 651772 w 651772"/>
              <a:gd name="connsiteY4" fmla="*/ 372666 h 614946"/>
              <a:gd name="connsiteX5" fmla="*/ 351734 w 651772"/>
              <a:gd name="connsiteY5" fmla="*/ 614363 h 614946"/>
              <a:gd name="connsiteX6" fmla="*/ 8833 w 651772"/>
              <a:gd name="connsiteY6" fmla="*/ 313135 h 614946"/>
              <a:gd name="connsiteX0" fmla="*/ 8193 w 651132"/>
              <a:gd name="connsiteY0" fmla="*/ 313135 h 614946"/>
              <a:gd name="connsiteX1" fmla="*/ 136781 w 651132"/>
              <a:gd name="connsiteY1" fmla="*/ 0 h 614946"/>
              <a:gd name="connsiteX2" fmla="*/ 253463 w 651132"/>
              <a:gd name="connsiteY2" fmla="*/ 100013 h 614946"/>
              <a:gd name="connsiteX3" fmla="*/ 351094 w 651132"/>
              <a:gd name="connsiteY3" fmla="*/ 130969 h 614946"/>
              <a:gd name="connsiteX4" fmla="*/ 651132 w 651132"/>
              <a:gd name="connsiteY4" fmla="*/ 372666 h 614946"/>
              <a:gd name="connsiteX5" fmla="*/ 351094 w 651132"/>
              <a:gd name="connsiteY5" fmla="*/ 614363 h 614946"/>
              <a:gd name="connsiteX6" fmla="*/ 8193 w 651132"/>
              <a:gd name="connsiteY6" fmla="*/ 313135 h 614946"/>
              <a:gd name="connsiteX0" fmla="*/ 155 w 643094"/>
              <a:gd name="connsiteY0" fmla="*/ 313135 h 614946"/>
              <a:gd name="connsiteX1" fmla="*/ 128743 w 643094"/>
              <a:gd name="connsiteY1" fmla="*/ 0 h 614946"/>
              <a:gd name="connsiteX2" fmla="*/ 245425 w 643094"/>
              <a:gd name="connsiteY2" fmla="*/ 100013 h 614946"/>
              <a:gd name="connsiteX3" fmla="*/ 343056 w 643094"/>
              <a:gd name="connsiteY3" fmla="*/ 130969 h 614946"/>
              <a:gd name="connsiteX4" fmla="*/ 643094 w 643094"/>
              <a:gd name="connsiteY4" fmla="*/ 372666 h 614946"/>
              <a:gd name="connsiteX5" fmla="*/ 343056 w 643094"/>
              <a:gd name="connsiteY5" fmla="*/ 614363 h 614946"/>
              <a:gd name="connsiteX6" fmla="*/ 155 w 643094"/>
              <a:gd name="connsiteY6" fmla="*/ 313135 h 614946"/>
              <a:gd name="connsiteX0" fmla="*/ 582 w 643521"/>
              <a:gd name="connsiteY0" fmla="*/ 313135 h 614946"/>
              <a:gd name="connsiteX1" fmla="*/ 129170 w 643521"/>
              <a:gd name="connsiteY1" fmla="*/ 0 h 614946"/>
              <a:gd name="connsiteX2" fmla="*/ 245852 w 643521"/>
              <a:gd name="connsiteY2" fmla="*/ 100013 h 614946"/>
              <a:gd name="connsiteX3" fmla="*/ 343483 w 643521"/>
              <a:gd name="connsiteY3" fmla="*/ 130969 h 614946"/>
              <a:gd name="connsiteX4" fmla="*/ 643521 w 643521"/>
              <a:gd name="connsiteY4" fmla="*/ 372666 h 614946"/>
              <a:gd name="connsiteX5" fmla="*/ 343483 w 643521"/>
              <a:gd name="connsiteY5" fmla="*/ 614363 h 614946"/>
              <a:gd name="connsiteX6" fmla="*/ 582 w 643521"/>
              <a:gd name="connsiteY6" fmla="*/ 313135 h 614946"/>
              <a:gd name="connsiteX0" fmla="*/ 70 w 643009"/>
              <a:gd name="connsiteY0" fmla="*/ 313135 h 614946"/>
              <a:gd name="connsiteX1" fmla="*/ 128658 w 643009"/>
              <a:gd name="connsiteY1" fmla="*/ 0 h 614946"/>
              <a:gd name="connsiteX2" fmla="*/ 245340 w 643009"/>
              <a:gd name="connsiteY2" fmla="*/ 100013 h 614946"/>
              <a:gd name="connsiteX3" fmla="*/ 342971 w 643009"/>
              <a:gd name="connsiteY3" fmla="*/ 130969 h 614946"/>
              <a:gd name="connsiteX4" fmla="*/ 643009 w 643009"/>
              <a:gd name="connsiteY4" fmla="*/ 372666 h 614946"/>
              <a:gd name="connsiteX5" fmla="*/ 342971 w 643009"/>
              <a:gd name="connsiteY5" fmla="*/ 614363 h 614946"/>
              <a:gd name="connsiteX6" fmla="*/ 70 w 643009"/>
              <a:gd name="connsiteY6" fmla="*/ 313135 h 614946"/>
              <a:gd name="connsiteX0" fmla="*/ 74 w 643013"/>
              <a:gd name="connsiteY0" fmla="*/ 313135 h 614946"/>
              <a:gd name="connsiteX1" fmla="*/ 128662 w 643013"/>
              <a:gd name="connsiteY1" fmla="*/ 0 h 614946"/>
              <a:gd name="connsiteX2" fmla="*/ 245344 w 643013"/>
              <a:gd name="connsiteY2" fmla="*/ 100013 h 614946"/>
              <a:gd name="connsiteX3" fmla="*/ 342975 w 643013"/>
              <a:gd name="connsiteY3" fmla="*/ 130969 h 614946"/>
              <a:gd name="connsiteX4" fmla="*/ 643013 w 643013"/>
              <a:gd name="connsiteY4" fmla="*/ 372666 h 614946"/>
              <a:gd name="connsiteX5" fmla="*/ 342975 w 643013"/>
              <a:gd name="connsiteY5" fmla="*/ 614363 h 614946"/>
              <a:gd name="connsiteX6" fmla="*/ 74 w 643013"/>
              <a:gd name="connsiteY6" fmla="*/ 313135 h 614946"/>
              <a:gd name="connsiteX0" fmla="*/ 970 w 643909"/>
              <a:gd name="connsiteY0" fmla="*/ 313135 h 614946"/>
              <a:gd name="connsiteX1" fmla="*/ 129558 w 643909"/>
              <a:gd name="connsiteY1" fmla="*/ 0 h 614946"/>
              <a:gd name="connsiteX2" fmla="*/ 246240 w 643909"/>
              <a:gd name="connsiteY2" fmla="*/ 100013 h 614946"/>
              <a:gd name="connsiteX3" fmla="*/ 343871 w 643909"/>
              <a:gd name="connsiteY3" fmla="*/ 130969 h 614946"/>
              <a:gd name="connsiteX4" fmla="*/ 643909 w 643909"/>
              <a:gd name="connsiteY4" fmla="*/ 372666 h 614946"/>
              <a:gd name="connsiteX5" fmla="*/ 343871 w 643909"/>
              <a:gd name="connsiteY5" fmla="*/ 614363 h 614946"/>
              <a:gd name="connsiteX6" fmla="*/ 970 w 643909"/>
              <a:gd name="connsiteY6" fmla="*/ 313135 h 614946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43179 w 643217"/>
              <a:gd name="connsiteY3" fmla="*/ 130969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5866 h 627677"/>
              <a:gd name="connsiteX1" fmla="*/ 128866 w 643217"/>
              <a:gd name="connsiteY1" fmla="*/ 12731 h 627677"/>
              <a:gd name="connsiteX2" fmla="*/ 245548 w 643217"/>
              <a:gd name="connsiteY2" fmla="*/ 112744 h 627677"/>
              <a:gd name="connsiteX3" fmla="*/ 362229 w 643217"/>
              <a:gd name="connsiteY3" fmla="*/ 12731 h 627677"/>
              <a:gd name="connsiteX4" fmla="*/ 643217 w 643217"/>
              <a:gd name="connsiteY4" fmla="*/ 385397 h 627677"/>
              <a:gd name="connsiteX5" fmla="*/ 343179 w 643217"/>
              <a:gd name="connsiteY5" fmla="*/ 627094 h 627677"/>
              <a:gd name="connsiteX6" fmla="*/ 278 w 643217"/>
              <a:gd name="connsiteY6" fmla="*/ 325866 h 627677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62229 w 643217"/>
              <a:gd name="connsiteY3" fmla="*/ 0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4663"/>
              <a:gd name="connsiteY0" fmla="*/ 322716 h 624376"/>
              <a:gd name="connsiteX1" fmla="*/ 128866 w 644663"/>
              <a:gd name="connsiteY1" fmla="*/ 9581 h 624376"/>
              <a:gd name="connsiteX2" fmla="*/ 245548 w 644663"/>
              <a:gd name="connsiteY2" fmla="*/ 109594 h 624376"/>
              <a:gd name="connsiteX3" fmla="*/ 352704 w 644663"/>
              <a:gd name="connsiteY3" fmla="*/ 56 h 624376"/>
              <a:gd name="connsiteX4" fmla="*/ 416998 w 644663"/>
              <a:gd name="connsiteY4" fmla="*/ 161982 h 624376"/>
              <a:gd name="connsiteX5" fmla="*/ 643217 w 644663"/>
              <a:gd name="connsiteY5" fmla="*/ 382247 h 624376"/>
              <a:gd name="connsiteX6" fmla="*/ 343179 w 644663"/>
              <a:gd name="connsiteY6" fmla="*/ 623944 h 624376"/>
              <a:gd name="connsiteX7" fmla="*/ 278 w 644663"/>
              <a:gd name="connsiteY7" fmla="*/ 322716 h 624376"/>
              <a:gd name="connsiteX0" fmla="*/ 278 w 645052"/>
              <a:gd name="connsiteY0" fmla="*/ 322791 h 624451"/>
              <a:gd name="connsiteX1" fmla="*/ 128866 w 645052"/>
              <a:gd name="connsiteY1" fmla="*/ 9656 h 624451"/>
              <a:gd name="connsiteX2" fmla="*/ 245548 w 645052"/>
              <a:gd name="connsiteY2" fmla="*/ 109669 h 624451"/>
              <a:gd name="connsiteX3" fmla="*/ 352704 w 645052"/>
              <a:gd name="connsiteY3" fmla="*/ 131 h 624451"/>
              <a:gd name="connsiteX4" fmla="*/ 462242 w 645052"/>
              <a:gd name="connsiteY4" fmla="*/ 102526 h 624451"/>
              <a:gd name="connsiteX5" fmla="*/ 643217 w 645052"/>
              <a:gd name="connsiteY5" fmla="*/ 382322 h 624451"/>
              <a:gd name="connsiteX6" fmla="*/ 343179 w 645052"/>
              <a:gd name="connsiteY6" fmla="*/ 624019 h 624451"/>
              <a:gd name="connsiteX7" fmla="*/ 278 w 645052"/>
              <a:gd name="connsiteY7" fmla="*/ 322791 h 624451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82523"/>
              <a:gd name="connsiteY0" fmla="*/ 322791 h 624075"/>
              <a:gd name="connsiteX1" fmla="*/ 128866 w 682523"/>
              <a:gd name="connsiteY1" fmla="*/ 9656 h 624075"/>
              <a:gd name="connsiteX2" fmla="*/ 245548 w 682523"/>
              <a:gd name="connsiteY2" fmla="*/ 109669 h 624075"/>
              <a:gd name="connsiteX3" fmla="*/ 352704 w 682523"/>
              <a:gd name="connsiteY3" fmla="*/ 131 h 624075"/>
              <a:gd name="connsiteX4" fmla="*/ 462242 w 682523"/>
              <a:gd name="connsiteY4" fmla="*/ 102526 h 624075"/>
              <a:gd name="connsiteX5" fmla="*/ 571779 w 682523"/>
              <a:gd name="connsiteY5" fmla="*/ 16802 h 624075"/>
              <a:gd name="connsiteX6" fmla="*/ 676555 w 682523"/>
              <a:gd name="connsiteY6" fmla="*/ 346604 h 624075"/>
              <a:gd name="connsiteX7" fmla="*/ 343179 w 682523"/>
              <a:gd name="connsiteY7" fmla="*/ 624019 h 624075"/>
              <a:gd name="connsiteX8" fmla="*/ 278 w 682523"/>
              <a:gd name="connsiteY8" fmla="*/ 322791 h 624075"/>
              <a:gd name="connsiteX0" fmla="*/ 278 w 682523"/>
              <a:gd name="connsiteY0" fmla="*/ 322791 h 624024"/>
              <a:gd name="connsiteX1" fmla="*/ 128866 w 682523"/>
              <a:gd name="connsiteY1" fmla="*/ 9656 h 624024"/>
              <a:gd name="connsiteX2" fmla="*/ 245548 w 682523"/>
              <a:gd name="connsiteY2" fmla="*/ 109669 h 624024"/>
              <a:gd name="connsiteX3" fmla="*/ 352704 w 682523"/>
              <a:gd name="connsiteY3" fmla="*/ 131 h 624024"/>
              <a:gd name="connsiteX4" fmla="*/ 462242 w 682523"/>
              <a:gd name="connsiteY4" fmla="*/ 102526 h 624024"/>
              <a:gd name="connsiteX5" fmla="*/ 571779 w 682523"/>
              <a:gd name="connsiteY5" fmla="*/ 16802 h 624024"/>
              <a:gd name="connsiteX6" fmla="*/ 676555 w 682523"/>
              <a:gd name="connsiteY6" fmla="*/ 346604 h 624024"/>
              <a:gd name="connsiteX7" fmla="*/ 343179 w 682523"/>
              <a:gd name="connsiteY7" fmla="*/ 624019 h 624024"/>
              <a:gd name="connsiteX8" fmla="*/ 278 w 682523"/>
              <a:gd name="connsiteY8" fmla="*/ 322791 h 624024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3836"/>
              <a:gd name="connsiteY0" fmla="*/ 322791 h 624097"/>
              <a:gd name="connsiteX1" fmla="*/ 128866 w 683836"/>
              <a:gd name="connsiteY1" fmla="*/ 9656 h 624097"/>
              <a:gd name="connsiteX2" fmla="*/ 245548 w 683836"/>
              <a:gd name="connsiteY2" fmla="*/ 109669 h 624097"/>
              <a:gd name="connsiteX3" fmla="*/ 352704 w 683836"/>
              <a:gd name="connsiteY3" fmla="*/ 131 h 624097"/>
              <a:gd name="connsiteX4" fmla="*/ 462242 w 683836"/>
              <a:gd name="connsiteY4" fmla="*/ 102526 h 624097"/>
              <a:gd name="connsiteX5" fmla="*/ 567017 w 683836"/>
              <a:gd name="connsiteY5" fmla="*/ 7277 h 624097"/>
              <a:gd name="connsiteX6" fmla="*/ 676555 w 683836"/>
              <a:gd name="connsiteY6" fmla="*/ 346604 h 624097"/>
              <a:gd name="connsiteX7" fmla="*/ 343179 w 683836"/>
              <a:gd name="connsiteY7" fmla="*/ 624019 h 624097"/>
              <a:gd name="connsiteX8" fmla="*/ 278 w 683836"/>
              <a:gd name="connsiteY8" fmla="*/ 322791 h 624097"/>
              <a:gd name="connsiteX0" fmla="*/ 278 w 681109"/>
              <a:gd name="connsiteY0" fmla="*/ 322791 h 624097"/>
              <a:gd name="connsiteX1" fmla="*/ 128866 w 681109"/>
              <a:gd name="connsiteY1" fmla="*/ 9656 h 624097"/>
              <a:gd name="connsiteX2" fmla="*/ 245548 w 681109"/>
              <a:gd name="connsiteY2" fmla="*/ 109669 h 624097"/>
              <a:gd name="connsiteX3" fmla="*/ 352704 w 681109"/>
              <a:gd name="connsiteY3" fmla="*/ 131 h 624097"/>
              <a:gd name="connsiteX4" fmla="*/ 462242 w 681109"/>
              <a:gd name="connsiteY4" fmla="*/ 102526 h 624097"/>
              <a:gd name="connsiteX5" fmla="*/ 567017 w 681109"/>
              <a:gd name="connsiteY5" fmla="*/ 7277 h 624097"/>
              <a:gd name="connsiteX6" fmla="*/ 676555 w 681109"/>
              <a:gd name="connsiteY6" fmla="*/ 346604 h 624097"/>
              <a:gd name="connsiteX7" fmla="*/ 343179 w 681109"/>
              <a:gd name="connsiteY7" fmla="*/ 624019 h 624097"/>
              <a:gd name="connsiteX8" fmla="*/ 278 w 681109"/>
              <a:gd name="connsiteY8" fmla="*/ 322791 h 624097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1109" h="623966">
                <a:moveTo>
                  <a:pt x="278" y="322660"/>
                </a:moveTo>
                <a:cubicBezTo>
                  <a:pt x="-4484" y="110728"/>
                  <a:pt x="52666" y="89892"/>
                  <a:pt x="128866" y="9525"/>
                </a:cubicBezTo>
                <a:cubicBezTo>
                  <a:pt x="199113" y="73223"/>
                  <a:pt x="209829" y="87710"/>
                  <a:pt x="245548" y="109538"/>
                </a:cubicBezTo>
                <a:cubicBezTo>
                  <a:pt x="295554" y="50403"/>
                  <a:pt x="295952" y="59333"/>
                  <a:pt x="352704" y="0"/>
                </a:cubicBezTo>
                <a:lnTo>
                  <a:pt x="462242" y="102395"/>
                </a:lnTo>
                <a:cubicBezTo>
                  <a:pt x="526138" y="49611"/>
                  <a:pt x="515424" y="53382"/>
                  <a:pt x="567017" y="7146"/>
                </a:cubicBezTo>
                <a:cubicBezTo>
                  <a:pt x="597179" y="53779"/>
                  <a:pt x="704336" y="122240"/>
                  <a:pt x="676555" y="346473"/>
                </a:cubicBezTo>
                <a:cubicBezTo>
                  <a:pt x="648774" y="570706"/>
                  <a:pt x="439223" y="620713"/>
                  <a:pt x="343179" y="623888"/>
                </a:cubicBezTo>
                <a:cubicBezTo>
                  <a:pt x="247135" y="627063"/>
                  <a:pt x="5040" y="534592"/>
                  <a:pt x="278" y="322660"/>
                </a:cubicBezTo>
                <a:close/>
              </a:path>
            </a:pathLst>
          </a:custGeom>
          <a:solidFill>
            <a:srgbClr val="00B0F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3"/>
          <p:cNvSpPr/>
          <p:nvPr/>
        </p:nvSpPr>
        <p:spPr>
          <a:xfrm>
            <a:off x="8267074" y="2606481"/>
            <a:ext cx="1371879" cy="1256782"/>
          </a:xfrm>
          <a:custGeom>
            <a:avLst/>
            <a:gdLst>
              <a:gd name="connsiteX0" fmla="*/ 0 w 600075"/>
              <a:gd name="connsiteY0" fmla="*/ 241697 h 483394"/>
              <a:gd name="connsiteX1" fmla="*/ 300038 w 600075"/>
              <a:gd name="connsiteY1" fmla="*/ 0 h 483394"/>
              <a:gd name="connsiteX2" fmla="*/ 600076 w 600075"/>
              <a:gd name="connsiteY2" fmla="*/ 241697 h 483394"/>
              <a:gd name="connsiteX3" fmla="*/ 300038 w 600075"/>
              <a:gd name="connsiteY3" fmla="*/ 483394 h 483394"/>
              <a:gd name="connsiteX4" fmla="*/ 0 w 600075"/>
              <a:gd name="connsiteY4" fmla="*/ 241697 h 483394"/>
              <a:gd name="connsiteX0" fmla="*/ 0 w 642939"/>
              <a:gd name="connsiteY0" fmla="*/ 183241 h 485052"/>
              <a:gd name="connsiteX1" fmla="*/ 342901 w 642939"/>
              <a:gd name="connsiteY1" fmla="*/ 1075 h 485052"/>
              <a:gd name="connsiteX2" fmla="*/ 642939 w 642939"/>
              <a:gd name="connsiteY2" fmla="*/ 242772 h 485052"/>
              <a:gd name="connsiteX3" fmla="*/ 342901 w 642939"/>
              <a:gd name="connsiteY3" fmla="*/ 484469 h 485052"/>
              <a:gd name="connsiteX4" fmla="*/ 0 w 642939"/>
              <a:gd name="connsiteY4" fmla="*/ 183241 h 485052"/>
              <a:gd name="connsiteX0" fmla="*/ 587 w 643526"/>
              <a:gd name="connsiteY0" fmla="*/ 192829 h 494640"/>
              <a:gd name="connsiteX1" fmla="*/ 343488 w 643526"/>
              <a:gd name="connsiteY1" fmla="*/ 10663 h 494640"/>
              <a:gd name="connsiteX2" fmla="*/ 643526 w 643526"/>
              <a:gd name="connsiteY2" fmla="*/ 252360 h 494640"/>
              <a:gd name="connsiteX3" fmla="*/ 343488 w 643526"/>
              <a:gd name="connsiteY3" fmla="*/ 494057 h 494640"/>
              <a:gd name="connsiteX4" fmla="*/ 587 w 643526"/>
              <a:gd name="connsiteY4" fmla="*/ 192829 h 494640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21542 h 623353"/>
              <a:gd name="connsiteX1" fmla="*/ 135719 w 650070"/>
              <a:gd name="connsiteY1" fmla="*/ 8407 h 623353"/>
              <a:gd name="connsiteX2" fmla="*/ 240494 w 650070"/>
              <a:gd name="connsiteY2" fmla="*/ 110801 h 623353"/>
              <a:gd name="connsiteX3" fmla="*/ 350032 w 650070"/>
              <a:gd name="connsiteY3" fmla="*/ 139376 h 623353"/>
              <a:gd name="connsiteX4" fmla="*/ 650070 w 650070"/>
              <a:gd name="connsiteY4" fmla="*/ 381073 h 623353"/>
              <a:gd name="connsiteX5" fmla="*/ 350032 w 650070"/>
              <a:gd name="connsiteY5" fmla="*/ 622770 h 623353"/>
              <a:gd name="connsiteX6" fmla="*/ 7131 w 650070"/>
              <a:gd name="connsiteY6" fmla="*/ 321542 h 623353"/>
              <a:gd name="connsiteX0" fmla="*/ 7131 w 650070"/>
              <a:gd name="connsiteY0" fmla="*/ 319459 h 621270"/>
              <a:gd name="connsiteX1" fmla="*/ 135719 w 650070"/>
              <a:gd name="connsiteY1" fmla="*/ 6324 h 621270"/>
              <a:gd name="connsiteX2" fmla="*/ 214301 w 650070"/>
              <a:gd name="connsiteY2" fmla="*/ 158724 h 621270"/>
              <a:gd name="connsiteX3" fmla="*/ 350032 w 650070"/>
              <a:gd name="connsiteY3" fmla="*/ 137293 h 621270"/>
              <a:gd name="connsiteX4" fmla="*/ 650070 w 650070"/>
              <a:gd name="connsiteY4" fmla="*/ 378990 h 621270"/>
              <a:gd name="connsiteX5" fmla="*/ 350032 w 650070"/>
              <a:gd name="connsiteY5" fmla="*/ 620687 h 621270"/>
              <a:gd name="connsiteX6" fmla="*/ 7131 w 650070"/>
              <a:gd name="connsiteY6" fmla="*/ 319459 h 621270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252401 w 650070"/>
              <a:gd name="connsiteY2" fmla="*/ 100013 h 614946"/>
              <a:gd name="connsiteX3" fmla="*/ 350032 w 650070"/>
              <a:gd name="connsiteY3" fmla="*/ 130969 h 614946"/>
              <a:gd name="connsiteX4" fmla="*/ 650070 w 650070"/>
              <a:gd name="connsiteY4" fmla="*/ 372666 h 614946"/>
              <a:gd name="connsiteX5" fmla="*/ 350032 w 650070"/>
              <a:gd name="connsiteY5" fmla="*/ 614363 h 614946"/>
              <a:gd name="connsiteX6" fmla="*/ 7131 w 650070"/>
              <a:gd name="connsiteY6" fmla="*/ 313135 h 614946"/>
              <a:gd name="connsiteX0" fmla="*/ 8833 w 651772"/>
              <a:gd name="connsiteY0" fmla="*/ 313135 h 614946"/>
              <a:gd name="connsiteX1" fmla="*/ 137421 w 651772"/>
              <a:gd name="connsiteY1" fmla="*/ 0 h 614946"/>
              <a:gd name="connsiteX2" fmla="*/ 254103 w 651772"/>
              <a:gd name="connsiteY2" fmla="*/ 100013 h 614946"/>
              <a:gd name="connsiteX3" fmla="*/ 351734 w 651772"/>
              <a:gd name="connsiteY3" fmla="*/ 130969 h 614946"/>
              <a:gd name="connsiteX4" fmla="*/ 651772 w 651772"/>
              <a:gd name="connsiteY4" fmla="*/ 372666 h 614946"/>
              <a:gd name="connsiteX5" fmla="*/ 351734 w 651772"/>
              <a:gd name="connsiteY5" fmla="*/ 614363 h 614946"/>
              <a:gd name="connsiteX6" fmla="*/ 8833 w 651772"/>
              <a:gd name="connsiteY6" fmla="*/ 313135 h 614946"/>
              <a:gd name="connsiteX0" fmla="*/ 8193 w 651132"/>
              <a:gd name="connsiteY0" fmla="*/ 313135 h 614946"/>
              <a:gd name="connsiteX1" fmla="*/ 136781 w 651132"/>
              <a:gd name="connsiteY1" fmla="*/ 0 h 614946"/>
              <a:gd name="connsiteX2" fmla="*/ 253463 w 651132"/>
              <a:gd name="connsiteY2" fmla="*/ 100013 h 614946"/>
              <a:gd name="connsiteX3" fmla="*/ 351094 w 651132"/>
              <a:gd name="connsiteY3" fmla="*/ 130969 h 614946"/>
              <a:gd name="connsiteX4" fmla="*/ 651132 w 651132"/>
              <a:gd name="connsiteY4" fmla="*/ 372666 h 614946"/>
              <a:gd name="connsiteX5" fmla="*/ 351094 w 651132"/>
              <a:gd name="connsiteY5" fmla="*/ 614363 h 614946"/>
              <a:gd name="connsiteX6" fmla="*/ 8193 w 651132"/>
              <a:gd name="connsiteY6" fmla="*/ 313135 h 614946"/>
              <a:gd name="connsiteX0" fmla="*/ 155 w 643094"/>
              <a:gd name="connsiteY0" fmla="*/ 313135 h 614946"/>
              <a:gd name="connsiteX1" fmla="*/ 128743 w 643094"/>
              <a:gd name="connsiteY1" fmla="*/ 0 h 614946"/>
              <a:gd name="connsiteX2" fmla="*/ 245425 w 643094"/>
              <a:gd name="connsiteY2" fmla="*/ 100013 h 614946"/>
              <a:gd name="connsiteX3" fmla="*/ 343056 w 643094"/>
              <a:gd name="connsiteY3" fmla="*/ 130969 h 614946"/>
              <a:gd name="connsiteX4" fmla="*/ 643094 w 643094"/>
              <a:gd name="connsiteY4" fmla="*/ 372666 h 614946"/>
              <a:gd name="connsiteX5" fmla="*/ 343056 w 643094"/>
              <a:gd name="connsiteY5" fmla="*/ 614363 h 614946"/>
              <a:gd name="connsiteX6" fmla="*/ 155 w 643094"/>
              <a:gd name="connsiteY6" fmla="*/ 313135 h 614946"/>
              <a:gd name="connsiteX0" fmla="*/ 582 w 643521"/>
              <a:gd name="connsiteY0" fmla="*/ 313135 h 614946"/>
              <a:gd name="connsiteX1" fmla="*/ 129170 w 643521"/>
              <a:gd name="connsiteY1" fmla="*/ 0 h 614946"/>
              <a:gd name="connsiteX2" fmla="*/ 245852 w 643521"/>
              <a:gd name="connsiteY2" fmla="*/ 100013 h 614946"/>
              <a:gd name="connsiteX3" fmla="*/ 343483 w 643521"/>
              <a:gd name="connsiteY3" fmla="*/ 130969 h 614946"/>
              <a:gd name="connsiteX4" fmla="*/ 643521 w 643521"/>
              <a:gd name="connsiteY4" fmla="*/ 372666 h 614946"/>
              <a:gd name="connsiteX5" fmla="*/ 343483 w 643521"/>
              <a:gd name="connsiteY5" fmla="*/ 614363 h 614946"/>
              <a:gd name="connsiteX6" fmla="*/ 582 w 643521"/>
              <a:gd name="connsiteY6" fmla="*/ 313135 h 614946"/>
              <a:gd name="connsiteX0" fmla="*/ 70 w 643009"/>
              <a:gd name="connsiteY0" fmla="*/ 313135 h 614946"/>
              <a:gd name="connsiteX1" fmla="*/ 128658 w 643009"/>
              <a:gd name="connsiteY1" fmla="*/ 0 h 614946"/>
              <a:gd name="connsiteX2" fmla="*/ 245340 w 643009"/>
              <a:gd name="connsiteY2" fmla="*/ 100013 h 614946"/>
              <a:gd name="connsiteX3" fmla="*/ 342971 w 643009"/>
              <a:gd name="connsiteY3" fmla="*/ 130969 h 614946"/>
              <a:gd name="connsiteX4" fmla="*/ 643009 w 643009"/>
              <a:gd name="connsiteY4" fmla="*/ 372666 h 614946"/>
              <a:gd name="connsiteX5" fmla="*/ 342971 w 643009"/>
              <a:gd name="connsiteY5" fmla="*/ 614363 h 614946"/>
              <a:gd name="connsiteX6" fmla="*/ 70 w 643009"/>
              <a:gd name="connsiteY6" fmla="*/ 313135 h 614946"/>
              <a:gd name="connsiteX0" fmla="*/ 74 w 643013"/>
              <a:gd name="connsiteY0" fmla="*/ 313135 h 614946"/>
              <a:gd name="connsiteX1" fmla="*/ 128662 w 643013"/>
              <a:gd name="connsiteY1" fmla="*/ 0 h 614946"/>
              <a:gd name="connsiteX2" fmla="*/ 245344 w 643013"/>
              <a:gd name="connsiteY2" fmla="*/ 100013 h 614946"/>
              <a:gd name="connsiteX3" fmla="*/ 342975 w 643013"/>
              <a:gd name="connsiteY3" fmla="*/ 130969 h 614946"/>
              <a:gd name="connsiteX4" fmla="*/ 643013 w 643013"/>
              <a:gd name="connsiteY4" fmla="*/ 372666 h 614946"/>
              <a:gd name="connsiteX5" fmla="*/ 342975 w 643013"/>
              <a:gd name="connsiteY5" fmla="*/ 614363 h 614946"/>
              <a:gd name="connsiteX6" fmla="*/ 74 w 643013"/>
              <a:gd name="connsiteY6" fmla="*/ 313135 h 614946"/>
              <a:gd name="connsiteX0" fmla="*/ 970 w 643909"/>
              <a:gd name="connsiteY0" fmla="*/ 313135 h 614946"/>
              <a:gd name="connsiteX1" fmla="*/ 129558 w 643909"/>
              <a:gd name="connsiteY1" fmla="*/ 0 h 614946"/>
              <a:gd name="connsiteX2" fmla="*/ 246240 w 643909"/>
              <a:gd name="connsiteY2" fmla="*/ 100013 h 614946"/>
              <a:gd name="connsiteX3" fmla="*/ 343871 w 643909"/>
              <a:gd name="connsiteY3" fmla="*/ 130969 h 614946"/>
              <a:gd name="connsiteX4" fmla="*/ 643909 w 643909"/>
              <a:gd name="connsiteY4" fmla="*/ 372666 h 614946"/>
              <a:gd name="connsiteX5" fmla="*/ 343871 w 643909"/>
              <a:gd name="connsiteY5" fmla="*/ 614363 h 614946"/>
              <a:gd name="connsiteX6" fmla="*/ 970 w 643909"/>
              <a:gd name="connsiteY6" fmla="*/ 313135 h 614946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43179 w 643217"/>
              <a:gd name="connsiteY3" fmla="*/ 130969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5866 h 627677"/>
              <a:gd name="connsiteX1" fmla="*/ 128866 w 643217"/>
              <a:gd name="connsiteY1" fmla="*/ 12731 h 627677"/>
              <a:gd name="connsiteX2" fmla="*/ 245548 w 643217"/>
              <a:gd name="connsiteY2" fmla="*/ 112744 h 627677"/>
              <a:gd name="connsiteX3" fmla="*/ 362229 w 643217"/>
              <a:gd name="connsiteY3" fmla="*/ 12731 h 627677"/>
              <a:gd name="connsiteX4" fmla="*/ 643217 w 643217"/>
              <a:gd name="connsiteY4" fmla="*/ 385397 h 627677"/>
              <a:gd name="connsiteX5" fmla="*/ 343179 w 643217"/>
              <a:gd name="connsiteY5" fmla="*/ 627094 h 627677"/>
              <a:gd name="connsiteX6" fmla="*/ 278 w 643217"/>
              <a:gd name="connsiteY6" fmla="*/ 325866 h 627677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62229 w 643217"/>
              <a:gd name="connsiteY3" fmla="*/ 0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4663"/>
              <a:gd name="connsiteY0" fmla="*/ 322716 h 624376"/>
              <a:gd name="connsiteX1" fmla="*/ 128866 w 644663"/>
              <a:gd name="connsiteY1" fmla="*/ 9581 h 624376"/>
              <a:gd name="connsiteX2" fmla="*/ 245548 w 644663"/>
              <a:gd name="connsiteY2" fmla="*/ 109594 h 624376"/>
              <a:gd name="connsiteX3" fmla="*/ 352704 w 644663"/>
              <a:gd name="connsiteY3" fmla="*/ 56 h 624376"/>
              <a:gd name="connsiteX4" fmla="*/ 416998 w 644663"/>
              <a:gd name="connsiteY4" fmla="*/ 161982 h 624376"/>
              <a:gd name="connsiteX5" fmla="*/ 643217 w 644663"/>
              <a:gd name="connsiteY5" fmla="*/ 382247 h 624376"/>
              <a:gd name="connsiteX6" fmla="*/ 343179 w 644663"/>
              <a:gd name="connsiteY6" fmla="*/ 623944 h 624376"/>
              <a:gd name="connsiteX7" fmla="*/ 278 w 644663"/>
              <a:gd name="connsiteY7" fmla="*/ 322716 h 624376"/>
              <a:gd name="connsiteX0" fmla="*/ 278 w 645052"/>
              <a:gd name="connsiteY0" fmla="*/ 322791 h 624451"/>
              <a:gd name="connsiteX1" fmla="*/ 128866 w 645052"/>
              <a:gd name="connsiteY1" fmla="*/ 9656 h 624451"/>
              <a:gd name="connsiteX2" fmla="*/ 245548 w 645052"/>
              <a:gd name="connsiteY2" fmla="*/ 109669 h 624451"/>
              <a:gd name="connsiteX3" fmla="*/ 352704 w 645052"/>
              <a:gd name="connsiteY3" fmla="*/ 131 h 624451"/>
              <a:gd name="connsiteX4" fmla="*/ 462242 w 645052"/>
              <a:gd name="connsiteY4" fmla="*/ 102526 h 624451"/>
              <a:gd name="connsiteX5" fmla="*/ 643217 w 645052"/>
              <a:gd name="connsiteY5" fmla="*/ 382322 h 624451"/>
              <a:gd name="connsiteX6" fmla="*/ 343179 w 645052"/>
              <a:gd name="connsiteY6" fmla="*/ 624019 h 624451"/>
              <a:gd name="connsiteX7" fmla="*/ 278 w 645052"/>
              <a:gd name="connsiteY7" fmla="*/ 322791 h 624451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82523"/>
              <a:gd name="connsiteY0" fmla="*/ 322791 h 624075"/>
              <a:gd name="connsiteX1" fmla="*/ 128866 w 682523"/>
              <a:gd name="connsiteY1" fmla="*/ 9656 h 624075"/>
              <a:gd name="connsiteX2" fmla="*/ 245548 w 682523"/>
              <a:gd name="connsiteY2" fmla="*/ 109669 h 624075"/>
              <a:gd name="connsiteX3" fmla="*/ 352704 w 682523"/>
              <a:gd name="connsiteY3" fmla="*/ 131 h 624075"/>
              <a:gd name="connsiteX4" fmla="*/ 462242 w 682523"/>
              <a:gd name="connsiteY4" fmla="*/ 102526 h 624075"/>
              <a:gd name="connsiteX5" fmla="*/ 571779 w 682523"/>
              <a:gd name="connsiteY5" fmla="*/ 16802 h 624075"/>
              <a:gd name="connsiteX6" fmla="*/ 676555 w 682523"/>
              <a:gd name="connsiteY6" fmla="*/ 346604 h 624075"/>
              <a:gd name="connsiteX7" fmla="*/ 343179 w 682523"/>
              <a:gd name="connsiteY7" fmla="*/ 624019 h 624075"/>
              <a:gd name="connsiteX8" fmla="*/ 278 w 682523"/>
              <a:gd name="connsiteY8" fmla="*/ 322791 h 624075"/>
              <a:gd name="connsiteX0" fmla="*/ 278 w 682523"/>
              <a:gd name="connsiteY0" fmla="*/ 322791 h 624024"/>
              <a:gd name="connsiteX1" fmla="*/ 128866 w 682523"/>
              <a:gd name="connsiteY1" fmla="*/ 9656 h 624024"/>
              <a:gd name="connsiteX2" fmla="*/ 245548 w 682523"/>
              <a:gd name="connsiteY2" fmla="*/ 109669 h 624024"/>
              <a:gd name="connsiteX3" fmla="*/ 352704 w 682523"/>
              <a:gd name="connsiteY3" fmla="*/ 131 h 624024"/>
              <a:gd name="connsiteX4" fmla="*/ 462242 w 682523"/>
              <a:gd name="connsiteY4" fmla="*/ 102526 h 624024"/>
              <a:gd name="connsiteX5" fmla="*/ 571779 w 682523"/>
              <a:gd name="connsiteY5" fmla="*/ 16802 h 624024"/>
              <a:gd name="connsiteX6" fmla="*/ 676555 w 682523"/>
              <a:gd name="connsiteY6" fmla="*/ 346604 h 624024"/>
              <a:gd name="connsiteX7" fmla="*/ 343179 w 682523"/>
              <a:gd name="connsiteY7" fmla="*/ 624019 h 624024"/>
              <a:gd name="connsiteX8" fmla="*/ 278 w 682523"/>
              <a:gd name="connsiteY8" fmla="*/ 322791 h 624024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3836"/>
              <a:gd name="connsiteY0" fmla="*/ 322791 h 624097"/>
              <a:gd name="connsiteX1" fmla="*/ 128866 w 683836"/>
              <a:gd name="connsiteY1" fmla="*/ 9656 h 624097"/>
              <a:gd name="connsiteX2" fmla="*/ 245548 w 683836"/>
              <a:gd name="connsiteY2" fmla="*/ 109669 h 624097"/>
              <a:gd name="connsiteX3" fmla="*/ 352704 w 683836"/>
              <a:gd name="connsiteY3" fmla="*/ 131 h 624097"/>
              <a:gd name="connsiteX4" fmla="*/ 462242 w 683836"/>
              <a:gd name="connsiteY4" fmla="*/ 102526 h 624097"/>
              <a:gd name="connsiteX5" fmla="*/ 567017 w 683836"/>
              <a:gd name="connsiteY5" fmla="*/ 7277 h 624097"/>
              <a:gd name="connsiteX6" fmla="*/ 676555 w 683836"/>
              <a:gd name="connsiteY6" fmla="*/ 346604 h 624097"/>
              <a:gd name="connsiteX7" fmla="*/ 343179 w 683836"/>
              <a:gd name="connsiteY7" fmla="*/ 624019 h 624097"/>
              <a:gd name="connsiteX8" fmla="*/ 278 w 683836"/>
              <a:gd name="connsiteY8" fmla="*/ 322791 h 624097"/>
              <a:gd name="connsiteX0" fmla="*/ 278 w 681109"/>
              <a:gd name="connsiteY0" fmla="*/ 322791 h 624097"/>
              <a:gd name="connsiteX1" fmla="*/ 128866 w 681109"/>
              <a:gd name="connsiteY1" fmla="*/ 9656 h 624097"/>
              <a:gd name="connsiteX2" fmla="*/ 245548 w 681109"/>
              <a:gd name="connsiteY2" fmla="*/ 109669 h 624097"/>
              <a:gd name="connsiteX3" fmla="*/ 352704 w 681109"/>
              <a:gd name="connsiteY3" fmla="*/ 131 h 624097"/>
              <a:gd name="connsiteX4" fmla="*/ 462242 w 681109"/>
              <a:gd name="connsiteY4" fmla="*/ 102526 h 624097"/>
              <a:gd name="connsiteX5" fmla="*/ 567017 w 681109"/>
              <a:gd name="connsiteY5" fmla="*/ 7277 h 624097"/>
              <a:gd name="connsiteX6" fmla="*/ 676555 w 681109"/>
              <a:gd name="connsiteY6" fmla="*/ 346604 h 624097"/>
              <a:gd name="connsiteX7" fmla="*/ 343179 w 681109"/>
              <a:gd name="connsiteY7" fmla="*/ 624019 h 624097"/>
              <a:gd name="connsiteX8" fmla="*/ 278 w 681109"/>
              <a:gd name="connsiteY8" fmla="*/ 322791 h 624097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1109" h="623966">
                <a:moveTo>
                  <a:pt x="278" y="322660"/>
                </a:moveTo>
                <a:cubicBezTo>
                  <a:pt x="-4484" y="110728"/>
                  <a:pt x="52666" y="89892"/>
                  <a:pt x="128866" y="9525"/>
                </a:cubicBezTo>
                <a:cubicBezTo>
                  <a:pt x="199113" y="73223"/>
                  <a:pt x="209829" y="87710"/>
                  <a:pt x="245548" y="109538"/>
                </a:cubicBezTo>
                <a:cubicBezTo>
                  <a:pt x="295554" y="50403"/>
                  <a:pt x="295952" y="59333"/>
                  <a:pt x="352704" y="0"/>
                </a:cubicBezTo>
                <a:lnTo>
                  <a:pt x="462242" y="102395"/>
                </a:lnTo>
                <a:cubicBezTo>
                  <a:pt x="526138" y="49611"/>
                  <a:pt x="515424" y="53382"/>
                  <a:pt x="567017" y="7146"/>
                </a:cubicBezTo>
                <a:cubicBezTo>
                  <a:pt x="597179" y="53779"/>
                  <a:pt x="704336" y="122240"/>
                  <a:pt x="676555" y="346473"/>
                </a:cubicBezTo>
                <a:cubicBezTo>
                  <a:pt x="648774" y="570706"/>
                  <a:pt x="439223" y="620713"/>
                  <a:pt x="343179" y="623888"/>
                </a:cubicBezTo>
                <a:cubicBezTo>
                  <a:pt x="247135" y="627063"/>
                  <a:pt x="5040" y="534592"/>
                  <a:pt x="278" y="32266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563789" y="2968171"/>
            <a:ext cx="12231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효율성 </a:t>
            </a:r>
            <a:endParaRPr lang="en-US" altLang="ko-KR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증</a:t>
            </a: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타원 3"/>
          <p:cNvSpPr/>
          <p:nvPr/>
        </p:nvSpPr>
        <p:spPr>
          <a:xfrm>
            <a:off x="4711767" y="2606481"/>
            <a:ext cx="1371879" cy="1256782"/>
          </a:xfrm>
          <a:custGeom>
            <a:avLst/>
            <a:gdLst>
              <a:gd name="connsiteX0" fmla="*/ 0 w 600075"/>
              <a:gd name="connsiteY0" fmla="*/ 241697 h 483394"/>
              <a:gd name="connsiteX1" fmla="*/ 300038 w 600075"/>
              <a:gd name="connsiteY1" fmla="*/ 0 h 483394"/>
              <a:gd name="connsiteX2" fmla="*/ 600076 w 600075"/>
              <a:gd name="connsiteY2" fmla="*/ 241697 h 483394"/>
              <a:gd name="connsiteX3" fmla="*/ 300038 w 600075"/>
              <a:gd name="connsiteY3" fmla="*/ 483394 h 483394"/>
              <a:gd name="connsiteX4" fmla="*/ 0 w 600075"/>
              <a:gd name="connsiteY4" fmla="*/ 241697 h 483394"/>
              <a:gd name="connsiteX0" fmla="*/ 0 w 642939"/>
              <a:gd name="connsiteY0" fmla="*/ 183241 h 485052"/>
              <a:gd name="connsiteX1" fmla="*/ 342901 w 642939"/>
              <a:gd name="connsiteY1" fmla="*/ 1075 h 485052"/>
              <a:gd name="connsiteX2" fmla="*/ 642939 w 642939"/>
              <a:gd name="connsiteY2" fmla="*/ 242772 h 485052"/>
              <a:gd name="connsiteX3" fmla="*/ 342901 w 642939"/>
              <a:gd name="connsiteY3" fmla="*/ 484469 h 485052"/>
              <a:gd name="connsiteX4" fmla="*/ 0 w 642939"/>
              <a:gd name="connsiteY4" fmla="*/ 183241 h 485052"/>
              <a:gd name="connsiteX0" fmla="*/ 587 w 643526"/>
              <a:gd name="connsiteY0" fmla="*/ 192829 h 494640"/>
              <a:gd name="connsiteX1" fmla="*/ 343488 w 643526"/>
              <a:gd name="connsiteY1" fmla="*/ 10663 h 494640"/>
              <a:gd name="connsiteX2" fmla="*/ 643526 w 643526"/>
              <a:gd name="connsiteY2" fmla="*/ 252360 h 494640"/>
              <a:gd name="connsiteX3" fmla="*/ 343488 w 643526"/>
              <a:gd name="connsiteY3" fmla="*/ 494057 h 494640"/>
              <a:gd name="connsiteX4" fmla="*/ 587 w 643526"/>
              <a:gd name="connsiteY4" fmla="*/ 192829 h 494640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21542 h 623353"/>
              <a:gd name="connsiteX1" fmla="*/ 135719 w 650070"/>
              <a:gd name="connsiteY1" fmla="*/ 8407 h 623353"/>
              <a:gd name="connsiteX2" fmla="*/ 240494 w 650070"/>
              <a:gd name="connsiteY2" fmla="*/ 110801 h 623353"/>
              <a:gd name="connsiteX3" fmla="*/ 350032 w 650070"/>
              <a:gd name="connsiteY3" fmla="*/ 139376 h 623353"/>
              <a:gd name="connsiteX4" fmla="*/ 650070 w 650070"/>
              <a:gd name="connsiteY4" fmla="*/ 381073 h 623353"/>
              <a:gd name="connsiteX5" fmla="*/ 350032 w 650070"/>
              <a:gd name="connsiteY5" fmla="*/ 622770 h 623353"/>
              <a:gd name="connsiteX6" fmla="*/ 7131 w 650070"/>
              <a:gd name="connsiteY6" fmla="*/ 321542 h 623353"/>
              <a:gd name="connsiteX0" fmla="*/ 7131 w 650070"/>
              <a:gd name="connsiteY0" fmla="*/ 319459 h 621270"/>
              <a:gd name="connsiteX1" fmla="*/ 135719 w 650070"/>
              <a:gd name="connsiteY1" fmla="*/ 6324 h 621270"/>
              <a:gd name="connsiteX2" fmla="*/ 214301 w 650070"/>
              <a:gd name="connsiteY2" fmla="*/ 158724 h 621270"/>
              <a:gd name="connsiteX3" fmla="*/ 350032 w 650070"/>
              <a:gd name="connsiteY3" fmla="*/ 137293 h 621270"/>
              <a:gd name="connsiteX4" fmla="*/ 650070 w 650070"/>
              <a:gd name="connsiteY4" fmla="*/ 378990 h 621270"/>
              <a:gd name="connsiteX5" fmla="*/ 350032 w 650070"/>
              <a:gd name="connsiteY5" fmla="*/ 620687 h 621270"/>
              <a:gd name="connsiteX6" fmla="*/ 7131 w 650070"/>
              <a:gd name="connsiteY6" fmla="*/ 319459 h 621270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252401 w 650070"/>
              <a:gd name="connsiteY2" fmla="*/ 100013 h 614946"/>
              <a:gd name="connsiteX3" fmla="*/ 350032 w 650070"/>
              <a:gd name="connsiteY3" fmla="*/ 130969 h 614946"/>
              <a:gd name="connsiteX4" fmla="*/ 650070 w 650070"/>
              <a:gd name="connsiteY4" fmla="*/ 372666 h 614946"/>
              <a:gd name="connsiteX5" fmla="*/ 350032 w 650070"/>
              <a:gd name="connsiteY5" fmla="*/ 614363 h 614946"/>
              <a:gd name="connsiteX6" fmla="*/ 7131 w 650070"/>
              <a:gd name="connsiteY6" fmla="*/ 313135 h 614946"/>
              <a:gd name="connsiteX0" fmla="*/ 8833 w 651772"/>
              <a:gd name="connsiteY0" fmla="*/ 313135 h 614946"/>
              <a:gd name="connsiteX1" fmla="*/ 137421 w 651772"/>
              <a:gd name="connsiteY1" fmla="*/ 0 h 614946"/>
              <a:gd name="connsiteX2" fmla="*/ 254103 w 651772"/>
              <a:gd name="connsiteY2" fmla="*/ 100013 h 614946"/>
              <a:gd name="connsiteX3" fmla="*/ 351734 w 651772"/>
              <a:gd name="connsiteY3" fmla="*/ 130969 h 614946"/>
              <a:gd name="connsiteX4" fmla="*/ 651772 w 651772"/>
              <a:gd name="connsiteY4" fmla="*/ 372666 h 614946"/>
              <a:gd name="connsiteX5" fmla="*/ 351734 w 651772"/>
              <a:gd name="connsiteY5" fmla="*/ 614363 h 614946"/>
              <a:gd name="connsiteX6" fmla="*/ 8833 w 651772"/>
              <a:gd name="connsiteY6" fmla="*/ 313135 h 614946"/>
              <a:gd name="connsiteX0" fmla="*/ 8193 w 651132"/>
              <a:gd name="connsiteY0" fmla="*/ 313135 h 614946"/>
              <a:gd name="connsiteX1" fmla="*/ 136781 w 651132"/>
              <a:gd name="connsiteY1" fmla="*/ 0 h 614946"/>
              <a:gd name="connsiteX2" fmla="*/ 253463 w 651132"/>
              <a:gd name="connsiteY2" fmla="*/ 100013 h 614946"/>
              <a:gd name="connsiteX3" fmla="*/ 351094 w 651132"/>
              <a:gd name="connsiteY3" fmla="*/ 130969 h 614946"/>
              <a:gd name="connsiteX4" fmla="*/ 651132 w 651132"/>
              <a:gd name="connsiteY4" fmla="*/ 372666 h 614946"/>
              <a:gd name="connsiteX5" fmla="*/ 351094 w 651132"/>
              <a:gd name="connsiteY5" fmla="*/ 614363 h 614946"/>
              <a:gd name="connsiteX6" fmla="*/ 8193 w 651132"/>
              <a:gd name="connsiteY6" fmla="*/ 313135 h 614946"/>
              <a:gd name="connsiteX0" fmla="*/ 155 w 643094"/>
              <a:gd name="connsiteY0" fmla="*/ 313135 h 614946"/>
              <a:gd name="connsiteX1" fmla="*/ 128743 w 643094"/>
              <a:gd name="connsiteY1" fmla="*/ 0 h 614946"/>
              <a:gd name="connsiteX2" fmla="*/ 245425 w 643094"/>
              <a:gd name="connsiteY2" fmla="*/ 100013 h 614946"/>
              <a:gd name="connsiteX3" fmla="*/ 343056 w 643094"/>
              <a:gd name="connsiteY3" fmla="*/ 130969 h 614946"/>
              <a:gd name="connsiteX4" fmla="*/ 643094 w 643094"/>
              <a:gd name="connsiteY4" fmla="*/ 372666 h 614946"/>
              <a:gd name="connsiteX5" fmla="*/ 343056 w 643094"/>
              <a:gd name="connsiteY5" fmla="*/ 614363 h 614946"/>
              <a:gd name="connsiteX6" fmla="*/ 155 w 643094"/>
              <a:gd name="connsiteY6" fmla="*/ 313135 h 614946"/>
              <a:gd name="connsiteX0" fmla="*/ 582 w 643521"/>
              <a:gd name="connsiteY0" fmla="*/ 313135 h 614946"/>
              <a:gd name="connsiteX1" fmla="*/ 129170 w 643521"/>
              <a:gd name="connsiteY1" fmla="*/ 0 h 614946"/>
              <a:gd name="connsiteX2" fmla="*/ 245852 w 643521"/>
              <a:gd name="connsiteY2" fmla="*/ 100013 h 614946"/>
              <a:gd name="connsiteX3" fmla="*/ 343483 w 643521"/>
              <a:gd name="connsiteY3" fmla="*/ 130969 h 614946"/>
              <a:gd name="connsiteX4" fmla="*/ 643521 w 643521"/>
              <a:gd name="connsiteY4" fmla="*/ 372666 h 614946"/>
              <a:gd name="connsiteX5" fmla="*/ 343483 w 643521"/>
              <a:gd name="connsiteY5" fmla="*/ 614363 h 614946"/>
              <a:gd name="connsiteX6" fmla="*/ 582 w 643521"/>
              <a:gd name="connsiteY6" fmla="*/ 313135 h 614946"/>
              <a:gd name="connsiteX0" fmla="*/ 70 w 643009"/>
              <a:gd name="connsiteY0" fmla="*/ 313135 h 614946"/>
              <a:gd name="connsiteX1" fmla="*/ 128658 w 643009"/>
              <a:gd name="connsiteY1" fmla="*/ 0 h 614946"/>
              <a:gd name="connsiteX2" fmla="*/ 245340 w 643009"/>
              <a:gd name="connsiteY2" fmla="*/ 100013 h 614946"/>
              <a:gd name="connsiteX3" fmla="*/ 342971 w 643009"/>
              <a:gd name="connsiteY3" fmla="*/ 130969 h 614946"/>
              <a:gd name="connsiteX4" fmla="*/ 643009 w 643009"/>
              <a:gd name="connsiteY4" fmla="*/ 372666 h 614946"/>
              <a:gd name="connsiteX5" fmla="*/ 342971 w 643009"/>
              <a:gd name="connsiteY5" fmla="*/ 614363 h 614946"/>
              <a:gd name="connsiteX6" fmla="*/ 70 w 643009"/>
              <a:gd name="connsiteY6" fmla="*/ 313135 h 614946"/>
              <a:gd name="connsiteX0" fmla="*/ 74 w 643013"/>
              <a:gd name="connsiteY0" fmla="*/ 313135 h 614946"/>
              <a:gd name="connsiteX1" fmla="*/ 128662 w 643013"/>
              <a:gd name="connsiteY1" fmla="*/ 0 h 614946"/>
              <a:gd name="connsiteX2" fmla="*/ 245344 w 643013"/>
              <a:gd name="connsiteY2" fmla="*/ 100013 h 614946"/>
              <a:gd name="connsiteX3" fmla="*/ 342975 w 643013"/>
              <a:gd name="connsiteY3" fmla="*/ 130969 h 614946"/>
              <a:gd name="connsiteX4" fmla="*/ 643013 w 643013"/>
              <a:gd name="connsiteY4" fmla="*/ 372666 h 614946"/>
              <a:gd name="connsiteX5" fmla="*/ 342975 w 643013"/>
              <a:gd name="connsiteY5" fmla="*/ 614363 h 614946"/>
              <a:gd name="connsiteX6" fmla="*/ 74 w 643013"/>
              <a:gd name="connsiteY6" fmla="*/ 313135 h 614946"/>
              <a:gd name="connsiteX0" fmla="*/ 970 w 643909"/>
              <a:gd name="connsiteY0" fmla="*/ 313135 h 614946"/>
              <a:gd name="connsiteX1" fmla="*/ 129558 w 643909"/>
              <a:gd name="connsiteY1" fmla="*/ 0 h 614946"/>
              <a:gd name="connsiteX2" fmla="*/ 246240 w 643909"/>
              <a:gd name="connsiteY2" fmla="*/ 100013 h 614946"/>
              <a:gd name="connsiteX3" fmla="*/ 343871 w 643909"/>
              <a:gd name="connsiteY3" fmla="*/ 130969 h 614946"/>
              <a:gd name="connsiteX4" fmla="*/ 643909 w 643909"/>
              <a:gd name="connsiteY4" fmla="*/ 372666 h 614946"/>
              <a:gd name="connsiteX5" fmla="*/ 343871 w 643909"/>
              <a:gd name="connsiteY5" fmla="*/ 614363 h 614946"/>
              <a:gd name="connsiteX6" fmla="*/ 970 w 643909"/>
              <a:gd name="connsiteY6" fmla="*/ 313135 h 614946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43179 w 643217"/>
              <a:gd name="connsiteY3" fmla="*/ 130969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5866 h 627677"/>
              <a:gd name="connsiteX1" fmla="*/ 128866 w 643217"/>
              <a:gd name="connsiteY1" fmla="*/ 12731 h 627677"/>
              <a:gd name="connsiteX2" fmla="*/ 245548 w 643217"/>
              <a:gd name="connsiteY2" fmla="*/ 112744 h 627677"/>
              <a:gd name="connsiteX3" fmla="*/ 362229 w 643217"/>
              <a:gd name="connsiteY3" fmla="*/ 12731 h 627677"/>
              <a:gd name="connsiteX4" fmla="*/ 643217 w 643217"/>
              <a:gd name="connsiteY4" fmla="*/ 385397 h 627677"/>
              <a:gd name="connsiteX5" fmla="*/ 343179 w 643217"/>
              <a:gd name="connsiteY5" fmla="*/ 627094 h 627677"/>
              <a:gd name="connsiteX6" fmla="*/ 278 w 643217"/>
              <a:gd name="connsiteY6" fmla="*/ 325866 h 627677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62229 w 643217"/>
              <a:gd name="connsiteY3" fmla="*/ 0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4663"/>
              <a:gd name="connsiteY0" fmla="*/ 322716 h 624376"/>
              <a:gd name="connsiteX1" fmla="*/ 128866 w 644663"/>
              <a:gd name="connsiteY1" fmla="*/ 9581 h 624376"/>
              <a:gd name="connsiteX2" fmla="*/ 245548 w 644663"/>
              <a:gd name="connsiteY2" fmla="*/ 109594 h 624376"/>
              <a:gd name="connsiteX3" fmla="*/ 352704 w 644663"/>
              <a:gd name="connsiteY3" fmla="*/ 56 h 624376"/>
              <a:gd name="connsiteX4" fmla="*/ 416998 w 644663"/>
              <a:gd name="connsiteY4" fmla="*/ 161982 h 624376"/>
              <a:gd name="connsiteX5" fmla="*/ 643217 w 644663"/>
              <a:gd name="connsiteY5" fmla="*/ 382247 h 624376"/>
              <a:gd name="connsiteX6" fmla="*/ 343179 w 644663"/>
              <a:gd name="connsiteY6" fmla="*/ 623944 h 624376"/>
              <a:gd name="connsiteX7" fmla="*/ 278 w 644663"/>
              <a:gd name="connsiteY7" fmla="*/ 322716 h 624376"/>
              <a:gd name="connsiteX0" fmla="*/ 278 w 645052"/>
              <a:gd name="connsiteY0" fmla="*/ 322791 h 624451"/>
              <a:gd name="connsiteX1" fmla="*/ 128866 w 645052"/>
              <a:gd name="connsiteY1" fmla="*/ 9656 h 624451"/>
              <a:gd name="connsiteX2" fmla="*/ 245548 w 645052"/>
              <a:gd name="connsiteY2" fmla="*/ 109669 h 624451"/>
              <a:gd name="connsiteX3" fmla="*/ 352704 w 645052"/>
              <a:gd name="connsiteY3" fmla="*/ 131 h 624451"/>
              <a:gd name="connsiteX4" fmla="*/ 462242 w 645052"/>
              <a:gd name="connsiteY4" fmla="*/ 102526 h 624451"/>
              <a:gd name="connsiteX5" fmla="*/ 643217 w 645052"/>
              <a:gd name="connsiteY5" fmla="*/ 382322 h 624451"/>
              <a:gd name="connsiteX6" fmla="*/ 343179 w 645052"/>
              <a:gd name="connsiteY6" fmla="*/ 624019 h 624451"/>
              <a:gd name="connsiteX7" fmla="*/ 278 w 645052"/>
              <a:gd name="connsiteY7" fmla="*/ 322791 h 624451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82523"/>
              <a:gd name="connsiteY0" fmla="*/ 322791 h 624075"/>
              <a:gd name="connsiteX1" fmla="*/ 128866 w 682523"/>
              <a:gd name="connsiteY1" fmla="*/ 9656 h 624075"/>
              <a:gd name="connsiteX2" fmla="*/ 245548 w 682523"/>
              <a:gd name="connsiteY2" fmla="*/ 109669 h 624075"/>
              <a:gd name="connsiteX3" fmla="*/ 352704 w 682523"/>
              <a:gd name="connsiteY3" fmla="*/ 131 h 624075"/>
              <a:gd name="connsiteX4" fmla="*/ 462242 w 682523"/>
              <a:gd name="connsiteY4" fmla="*/ 102526 h 624075"/>
              <a:gd name="connsiteX5" fmla="*/ 571779 w 682523"/>
              <a:gd name="connsiteY5" fmla="*/ 16802 h 624075"/>
              <a:gd name="connsiteX6" fmla="*/ 676555 w 682523"/>
              <a:gd name="connsiteY6" fmla="*/ 346604 h 624075"/>
              <a:gd name="connsiteX7" fmla="*/ 343179 w 682523"/>
              <a:gd name="connsiteY7" fmla="*/ 624019 h 624075"/>
              <a:gd name="connsiteX8" fmla="*/ 278 w 682523"/>
              <a:gd name="connsiteY8" fmla="*/ 322791 h 624075"/>
              <a:gd name="connsiteX0" fmla="*/ 278 w 682523"/>
              <a:gd name="connsiteY0" fmla="*/ 322791 h 624024"/>
              <a:gd name="connsiteX1" fmla="*/ 128866 w 682523"/>
              <a:gd name="connsiteY1" fmla="*/ 9656 h 624024"/>
              <a:gd name="connsiteX2" fmla="*/ 245548 w 682523"/>
              <a:gd name="connsiteY2" fmla="*/ 109669 h 624024"/>
              <a:gd name="connsiteX3" fmla="*/ 352704 w 682523"/>
              <a:gd name="connsiteY3" fmla="*/ 131 h 624024"/>
              <a:gd name="connsiteX4" fmla="*/ 462242 w 682523"/>
              <a:gd name="connsiteY4" fmla="*/ 102526 h 624024"/>
              <a:gd name="connsiteX5" fmla="*/ 571779 w 682523"/>
              <a:gd name="connsiteY5" fmla="*/ 16802 h 624024"/>
              <a:gd name="connsiteX6" fmla="*/ 676555 w 682523"/>
              <a:gd name="connsiteY6" fmla="*/ 346604 h 624024"/>
              <a:gd name="connsiteX7" fmla="*/ 343179 w 682523"/>
              <a:gd name="connsiteY7" fmla="*/ 624019 h 624024"/>
              <a:gd name="connsiteX8" fmla="*/ 278 w 682523"/>
              <a:gd name="connsiteY8" fmla="*/ 322791 h 624024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3836"/>
              <a:gd name="connsiteY0" fmla="*/ 322791 h 624097"/>
              <a:gd name="connsiteX1" fmla="*/ 128866 w 683836"/>
              <a:gd name="connsiteY1" fmla="*/ 9656 h 624097"/>
              <a:gd name="connsiteX2" fmla="*/ 245548 w 683836"/>
              <a:gd name="connsiteY2" fmla="*/ 109669 h 624097"/>
              <a:gd name="connsiteX3" fmla="*/ 352704 w 683836"/>
              <a:gd name="connsiteY3" fmla="*/ 131 h 624097"/>
              <a:gd name="connsiteX4" fmla="*/ 462242 w 683836"/>
              <a:gd name="connsiteY4" fmla="*/ 102526 h 624097"/>
              <a:gd name="connsiteX5" fmla="*/ 567017 w 683836"/>
              <a:gd name="connsiteY5" fmla="*/ 7277 h 624097"/>
              <a:gd name="connsiteX6" fmla="*/ 676555 w 683836"/>
              <a:gd name="connsiteY6" fmla="*/ 346604 h 624097"/>
              <a:gd name="connsiteX7" fmla="*/ 343179 w 683836"/>
              <a:gd name="connsiteY7" fmla="*/ 624019 h 624097"/>
              <a:gd name="connsiteX8" fmla="*/ 278 w 683836"/>
              <a:gd name="connsiteY8" fmla="*/ 322791 h 624097"/>
              <a:gd name="connsiteX0" fmla="*/ 278 w 681109"/>
              <a:gd name="connsiteY0" fmla="*/ 322791 h 624097"/>
              <a:gd name="connsiteX1" fmla="*/ 128866 w 681109"/>
              <a:gd name="connsiteY1" fmla="*/ 9656 h 624097"/>
              <a:gd name="connsiteX2" fmla="*/ 245548 w 681109"/>
              <a:gd name="connsiteY2" fmla="*/ 109669 h 624097"/>
              <a:gd name="connsiteX3" fmla="*/ 352704 w 681109"/>
              <a:gd name="connsiteY3" fmla="*/ 131 h 624097"/>
              <a:gd name="connsiteX4" fmla="*/ 462242 w 681109"/>
              <a:gd name="connsiteY4" fmla="*/ 102526 h 624097"/>
              <a:gd name="connsiteX5" fmla="*/ 567017 w 681109"/>
              <a:gd name="connsiteY5" fmla="*/ 7277 h 624097"/>
              <a:gd name="connsiteX6" fmla="*/ 676555 w 681109"/>
              <a:gd name="connsiteY6" fmla="*/ 346604 h 624097"/>
              <a:gd name="connsiteX7" fmla="*/ 343179 w 681109"/>
              <a:gd name="connsiteY7" fmla="*/ 624019 h 624097"/>
              <a:gd name="connsiteX8" fmla="*/ 278 w 681109"/>
              <a:gd name="connsiteY8" fmla="*/ 322791 h 624097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1109" h="623966">
                <a:moveTo>
                  <a:pt x="278" y="322660"/>
                </a:moveTo>
                <a:cubicBezTo>
                  <a:pt x="-4484" y="110728"/>
                  <a:pt x="52666" y="89892"/>
                  <a:pt x="128866" y="9525"/>
                </a:cubicBezTo>
                <a:cubicBezTo>
                  <a:pt x="199113" y="73223"/>
                  <a:pt x="209829" y="87710"/>
                  <a:pt x="245548" y="109538"/>
                </a:cubicBezTo>
                <a:cubicBezTo>
                  <a:pt x="295554" y="50403"/>
                  <a:pt x="295952" y="59333"/>
                  <a:pt x="352704" y="0"/>
                </a:cubicBezTo>
                <a:lnTo>
                  <a:pt x="462242" y="102395"/>
                </a:lnTo>
                <a:cubicBezTo>
                  <a:pt x="526138" y="49611"/>
                  <a:pt x="515424" y="53382"/>
                  <a:pt x="567017" y="7146"/>
                </a:cubicBezTo>
                <a:cubicBezTo>
                  <a:pt x="597179" y="53779"/>
                  <a:pt x="704336" y="122240"/>
                  <a:pt x="676555" y="346473"/>
                </a:cubicBezTo>
                <a:cubicBezTo>
                  <a:pt x="648774" y="570706"/>
                  <a:pt x="439223" y="620713"/>
                  <a:pt x="343179" y="623888"/>
                </a:cubicBezTo>
                <a:cubicBezTo>
                  <a:pt x="247135" y="627063"/>
                  <a:pt x="5040" y="534592"/>
                  <a:pt x="278" y="32266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11768" y="4408884"/>
            <a:ext cx="5433718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333333"/>
                </a:solidFill>
                <a:latin typeface="NBG"/>
              </a:rPr>
              <a:t>GUI</a:t>
            </a:r>
            <a:r>
              <a:rPr lang="ko-KR" altLang="en-US" sz="1400" b="1" dirty="0" smtClean="0">
                <a:solidFill>
                  <a:srgbClr val="333333"/>
                </a:solidFill>
                <a:latin typeface="NBG"/>
              </a:rPr>
              <a:t>를 이용하여 더욱 간편한 조작 가능</a:t>
            </a:r>
            <a:endParaRPr lang="en-US" altLang="ko-KR" sz="1400" b="1" dirty="0" smtClean="0">
              <a:solidFill>
                <a:srgbClr val="333333"/>
              </a:solidFill>
              <a:latin typeface="NBG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333333"/>
                </a:solidFill>
                <a:latin typeface="NBG"/>
              </a:rPr>
              <a:t>실제로 음악을 듣고</a:t>
            </a:r>
            <a:r>
              <a:rPr lang="en-US" altLang="ko-KR" sz="1400" b="1" dirty="0" smtClean="0">
                <a:solidFill>
                  <a:srgbClr val="333333"/>
                </a:solidFill>
                <a:latin typeface="NBG"/>
              </a:rPr>
              <a:t>,</a:t>
            </a:r>
            <a:r>
              <a:rPr lang="ko-KR" altLang="en-US" sz="1400" b="1" dirty="0" smtClean="0">
                <a:solidFill>
                  <a:srgbClr val="333333"/>
                </a:solidFill>
                <a:latin typeface="NBG"/>
              </a:rPr>
              <a:t> 되감기와 같은 기능</a:t>
            </a:r>
            <a:endParaRPr lang="en-US" altLang="ko-KR" sz="1400" b="1" dirty="0" smtClean="0">
              <a:solidFill>
                <a:srgbClr val="333333"/>
              </a:solidFill>
              <a:latin typeface="NBG"/>
            </a:endParaRPr>
          </a:p>
        </p:txBody>
      </p:sp>
      <p:sp>
        <p:nvSpPr>
          <p:cNvPr id="12" name="타원 3"/>
          <p:cNvSpPr/>
          <p:nvPr/>
        </p:nvSpPr>
        <p:spPr>
          <a:xfrm>
            <a:off x="6489421" y="2606481"/>
            <a:ext cx="1371879" cy="1256782"/>
          </a:xfrm>
          <a:custGeom>
            <a:avLst/>
            <a:gdLst>
              <a:gd name="connsiteX0" fmla="*/ 0 w 600075"/>
              <a:gd name="connsiteY0" fmla="*/ 241697 h 483394"/>
              <a:gd name="connsiteX1" fmla="*/ 300038 w 600075"/>
              <a:gd name="connsiteY1" fmla="*/ 0 h 483394"/>
              <a:gd name="connsiteX2" fmla="*/ 600076 w 600075"/>
              <a:gd name="connsiteY2" fmla="*/ 241697 h 483394"/>
              <a:gd name="connsiteX3" fmla="*/ 300038 w 600075"/>
              <a:gd name="connsiteY3" fmla="*/ 483394 h 483394"/>
              <a:gd name="connsiteX4" fmla="*/ 0 w 600075"/>
              <a:gd name="connsiteY4" fmla="*/ 241697 h 483394"/>
              <a:gd name="connsiteX0" fmla="*/ 0 w 642939"/>
              <a:gd name="connsiteY0" fmla="*/ 183241 h 485052"/>
              <a:gd name="connsiteX1" fmla="*/ 342901 w 642939"/>
              <a:gd name="connsiteY1" fmla="*/ 1075 h 485052"/>
              <a:gd name="connsiteX2" fmla="*/ 642939 w 642939"/>
              <a:gd name="connsiteY2" fmla="*/ 242772 h 485052"/>
              <a:gd name="connsiteX3" fmla="*/ 342901 w 642939"/>
              <a:gd name="connsiteY3" fmla="*/ 484469 h 485052"/>
              <a:gd name="connsiteX4" fmla="*/ 0 w 642939"/>
              <a:gd name="connsiteY4" fmla="*/ 183241 h 485052"/>
              <a:gd name="connsiteX0" fmla="*/ 587 w 643526"/>
              <a:gd name="connsiteY0" fmla="*/ 192829 h 494640"/>
              <a:gd name="connsiteX1" fmla="*/ 343488 w 643526"/>
              <a:gd name="connsiteY1" fmla="*/ 10663 h 494640"/>
              <a:gd name="connsiteX2" fmla="*/ 643526 w 643526"/>
              <a:gd name="connsiteY2" fmla="*/ 252360 h 494640"/>
              <a:gd name="connsiteX3" fmla="*/ 343488 w 643526"/>
              <a:gd name="connsiteY3" fmla="*/ 494057 h 494640"/>
              <a:gd name="connsiteX4" fmla="*/ 587 w 643526"/>
              <a:gd name="connsiteY4" fmla="*/ 192829 h 494640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21542 h 623353"/>
              <a:gd name="connsiteX1" fmla="*/ 135719 w 650070"/>
              <a:gd name="connsiteY1" fmla="*/ 8407 h 623353"/>
              <a:gd name="connsiteX2" fmla="*/ 240494 w 650070"/>
              <a:gd name="connsiteY2" fmla="*/ 110801 h 623353"/>
              <a:gd name="connsiteX3" fmla="*/ 350032 w 650070"/>
              <a:gd name="connsiteY3" fmla="*/ 139376 h 623353"/>
              <a:gd name="connsiteX4" fmla="*/ 650070 w 650070"/>
              <a:gd name="connsiteY4" fmla="*/ 381073 h 623353"/>
              <a:gd name="connsiteX5" fmla="*/ 350032 w 650070"/>
              <a:gd name="connsiteY5" fmla="*/ 622770 h 623353"/>
              <a:gd name="connsiteX6" fmla="*/ 7131 w 650070"/>
              <a:gd name="connsiteY6" fmla="*/ 321542 h 623353"/>
              <a:gd name="connsiteX0" fmla="*/ 7131 w 650070"/>
              <a:gd name="connsiteY0" fmla="*/ 319459 h 621270"/>
              <a:gd name="connsiteX1" fmla="*/ 135719 w 650070"/>
              <a:gd name="connsiteY1" fmla="*/ 6324 h 621270"/>
              <a:gd name="connsiteX2" fmla="*/ 214301 w 650070"/>
              <a:gd name="connsiteY2" fmla="*/ 158724 h 621270"/>
              <a:gd name="connsiteX3" fmla="*/ 350032 w 650070"/>
              <a:gd name="connsiteY3" fmla="*/ 137293 h 621270"/>
              <a:gd name="connsiteX4" fmla="*/ 650070 w 650070"/>
              <a:gd name="connsiteY4" fmla="*/ 378990 h 621270"/>
              <a:gd name="connsiteX5" fmla="*/ 350032 w 650070"/>
              <a:gd name="connsiteY5" fmla="*/ 620687 h 621270"/>
              <a:gd name="connsiteX6" fmla="*/ 7131 w 650070"/>
              <a:gd name="connsiteY6" fmla="*/ 319459 h 621270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252401 w 650070"/>
              <a:gd name="connsiteY2" fmla="*/ 100013 h 614946"/>
              <a:gd name="connsiteX3" fmla="*/ 350032 w 650070"/>
              <a:gd name="connsiteY3" fmla="*/ 130969 h 614946"/>
              <a:gd name="connsiteX4" fmla="*/ 650070 w 650070"/>
              <a:gd name="connsiteY4" fmla="*/ 372666 h 614946"/>
              <a:gd name="connsiteX5" fmla="*/ 350032 w 650070"/>
              <a:gd name="connsiteY5" fmla="*/ 614363 h 614946"/>
              <a:gd name="connsiteX6" fmla="*/ 7131 w 650070"/>
              <a:gd name="connsiteY6" fmla="*/ 313135 h 614946"/>
              <a:gd name="connsiteX0" fmla="*/ 8833 w 651772"/>
              <a:gd name="connsiteY0" fmla="*/ 313135 h 614946"/>
              <a:gd name="connsiteX1" fmla="*/ 137421 w 651772"/>
              <a:gd name="connsiteY1" fmla="*/ 0 h 614946"/>
              <a:gd name="connsiteX2" fmla="*/ 254103 w 651772"/>
              <a:gd name="connsiteY2" fmla="*/ 100013 h 614946"/>
              <a:gd name="connsiteX3" fmla="*/ 351734 w 651772"/>
              <a:gd name="connsiteY3" fmla="*/ 130969 h 614946"/>
              <a:gd name="connsiteX4" fmla="*/ 651772 w 651772"/>
              <a:gd name="connsiteY4" fmla="*/ 372666 h 614946"/>
              <a:gd name="connsiteX5" fmla="*/ 351734 w 651772"/>
              <a:gd name="connsiteY5" fmla="*/ 614363 h 614946"/>
              <a:gd name="connsiteX6" fmla="*/ 8833 w 651772"/>
              <a:gd name="connsiteY6" fmla="*/ 313135 h 614946"/>
              <a:gd name="connsiteX0" fmla="*/ 8193 w 651132"/>
              <a:gd name="connsiteY0" fmla="*/ 313135 h 614946"/>
              <a:gd name="connsiteX1" fmla="*/ 136781 w 651132"/>
              <a:gd name="connsiteY1" fmla="*/ 0 h 614946"/>
              <a:gd name="connsiteX2" fmla="*/ 253463 w 651132"/>
              <a:gd name="connsiteY2" fmla="*/ 100013 h 614946"/>
              <a:gd name="connsiteX3" fmla="*/ 351094 w 651132"/>
              <a:gd name="connsiteY3" fmla="*/ 130969 h 614946"/>
              <a:gd name="connsiteX4" fmla="*/ 651132 w 651132"/>
              <a:gd name="connsiteY4" fmla="*/ 372666 h 614946"/>
              <a:gd name="connsiteX5" fmla="*/ 351094 w 651132"/>
              <a:gd name="connsiteY5" fmla="*/ 614363 h 614946"/>
              <a:gd name="connsiteX6" fmla="*/ 8193 w 651132"/>
              <a:gd name="connsiteY6" fmla="*/ 313135 h 614946"/>
              <a:gd name="connsiteX0" fmla="*/ 155 w 643094"/>
              <a:gd name="connsiteY0" fmla="*/ 313135 h 614946"/>
              <a:gd name="connsiteX1" fmla="*/ 128743 w 643094"/>
              <a:gd name="connsiteY1" fmla="*/ 0 h 614946"/>
              <a:gd name="connsiteX2" fmla="*/ 245425 w 643094"/>
              <a:gd name="connsiteY2" fmla="*/ 100013 h 614946"/>
              <a:gd name="connsiteX3" fmla="*/ 343056 w 643094"/>
              <a:gd name="connsiteY3" fmla="*/ 130969 h 614946"/>
              <a:gd name="connsiteX4" fmla="*/ 643094 w 643094"/>
              <a:gd name="connsiteY4" fmla="*/ 372666 h 614946"/>
              <a:gd name="connsiteX5" fmla="*/ 343056 w 643094"/>
              <a:gd name="connsiteY5" fmla="*/ 614363 h 614946"/>
              <a:gd name="connsiteX6" fmla="*/ 155 w 643094"/>
              <a:gd name="connsiteY6" fmla="*/ 313135 h 614946"/>
              <a:gd name="connsiteX0" fmla="*/ 582 w 643521"/>
              <a:gd name="connsiteY0" fmla="*/ 313135 h 614946"/>
              <a:gd name="connsiteX1" fmla="*/ 129170 w 643521"/>
              <a:gd name="connsiteY1" fmla="*/ 0 h 614946"/>
              <a:gd name="connsiteX2" fmla="*/ 245852 w 643521"/>
              <a:gd name="connsiteY2" fmla="*/ 100013 h 614946"/>
              <a:gd name="connsiteX3" fmla="*/ 343483 w 643521"/>
              <a:gd name="connsiteY3" fmla="*/ 130969 h 614946"/>
              <a:gd name="connsiteX4" fmla="*/ 643521 w 643521"/>
              <a:gd name="connsiteY4" fmla="*/ 372666 h 614946"/>
              <a:gd name="connsiteX5" fmla="*/ 343483 w 643521"/>
              <a:gd name="connsiteY5" fmla="*/ 614363 h 614946"/>
              <a:gd name="connsiteX6" fmla="*/ 582 w 643521"/>
              <a:gd name="connsiteY6" fmla="*/ 313135 h 614946"/>
              <a:gd name="connsiteX0" fmla="*/ 70 w 643009"/>
              <a:gd name="connsiteY0" fmla="*/ 313135 h 614946"/>
              <a:gd name="connsiteX1" fmla="*/ 128658 w 643009"/>
              <a:gd name="connsiteY1" fmla="*/ 0 h 614946"/>
              <a:gd name="connsiteX2" fmla="*/ 245340 w 643009"/>
              <a:gd name="connsiteY2" fmla="*/ 100013 h 614946"/>
              <a:gd name="connsiteX3" fmla="*/ 342971 w 643009"/>
              <a:gd name="connsiteY3" fmla="*/ 130969 h 614946"/>
              <a:gd name="connsiteX4" fmla="*/ 643009 w 643009"/>
              <a:gd name="connsiteY4" fmla="*/ 372666 h 614946"/>
              <a:gd name="connsiteX5" fmla="*/ 342971 w 643009"/>
              <a:gd name="connsiteY5" fmla="*/ 614363 h 614946"/>
              <a:gd name="connsiteX6" fmla="*/ 70 w 643009"/>
              <a:gd name="connsiteY6" fmla="*/ 313135 h 614946"/>
              <a:gd name="connsiteX0" fmla="*/ 74 w 643013"/>
              <a:gd name="connsiteY0" fmla="*/ 313135 h 614946"/>
              <a:gd name="connsiteX1" fmla="*/ 128662 w 643013"/>
              <a:gd name="connsiteY1" fmla="*/ 0 h 614946"/>
              <a:gd name="connsiteX2" fmla="*/ 245344 w 643013"/>
              <a:gd name="connsiteY2" fmla="*/ 100013 h 614946"/>
              <a:gd name="connsiteX3" fmla="*/ 342975 w 643013"/>
              <a:gd name="connsiteY3" fmla="*/ 130969 h 614946"/>
              <a:gd name="connsiteX4" fmla="*/ 643013 w 643013"/>
              <a:gd name="connsiteY4" fmla="*/ 372666 h 614946"/>
              <a:gd name="connsiteX5" fmla="*/ 342975 w 643013"/>
              <a:gd name="connsiteY5" fmla="*/ 614363 h 614946"/>
              <a:gd name="connsiteX6" fmla="*/ 74 w 643013"/>
              <a:gd name="connsiteY6" fmla="*/ 313135 h 614946"/>
              <a:gd name="connsiteX0" fmla="*/ 970 w 643909"/>
              <a:gd name="connsiteY0" fmla="*/ 313135 h 614946"/>
              <a:gd name="connsiteX1" fmla="*/ 129558 w 643909"/>
              <a:gd name="connsiteY1" fmla="*/ 0 h 614946"/>
              <a:gd name="connsiteX2" fmla="*/ 246240 w 643909"/>
              <a:gd name="connsiteY2" fmla="*/ 100013 h 614946"/>
              <a:gd name="connsiteX3" fmla="*/ 343871 w 643909"/>
              <a:gd name="connsiteY3" fmla="*/ 130969 h 614946"/>
              <a:gd name="connsiteX4" fmla="*/ 643909 w 643909"/>
              <a:gd name="connsiteY4" fmla="*/ 372666 h 614946"/>
              <a:gd name="connsiteX5" fmla="*/ 343871 w 643909"/>
              <a:gd name="connsiteY5" fmla="*/ 614363 h 614946"/>
              <a:gd name="connsiteX6" fmla="*/ 970 w 643909"/>
              <a:gd name="connsiteY6" fmla="*/ 313135 h 614946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43179 w 643217"/>
              <a:gd name="connsiteY3" fmla="*/ 130969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5866 h 627677"/>
              <a:gd name="connsiteX1" fmla="*/ 128866 w 643217"/>
              <a:gd name="connsiteY1" fmla="*/ 12731 h 627677"/>
              <a:gd name="connsiteX2" fmla="*/ 245548 w 643217"/>
              <a:gd name="connsiteY2" fmla="*/ 112744 h 627677"/>
              <a:gd name="connsiteX3" fmla="*/ 362229 w 643217"/>
              <a:gd name="connsiteY3" fmla="*/ 12731 h 627677"/>
              <a:gd name="connsiteX4" fmla="*/ 643217 w 643217"/>
              <a:gd name="connsiteY4" fmla="*/ 385397 h 627677"/>
              <a:gd name="connsiteX5" fmla="*/ 343179 w 643217"/>
              <a:gd name="connsiteY5" fmla="*/ 627094 h 627677"/>
              <a:gd name="connsiteX6" fmla="*/ 278 w 643217"/>
              <a:gd name="connsiteY6" fmla="*/ 325866 h 627677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62229 w 643217"/>
              <a:gd name="connsiteY3" fmla="*/ 0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4663"/>
              <a:gd name="connsiteY0" fmla="*/ 322716 h 624376"/>
              <a:gd name="connsiteX1" fmla="*/ 128866 w 644663"/>
              <a:gd name="connsiteY1" fmla="*/ 9581 h 624376"/>
              <a:gd name="connsiteX2" fmla="*/ 245548 w 644663"/>
              <a:gd name="connsiteY2" fmla="*/ 109594 h 624376"/>
              <a:gd name="connsiteX3" fmla="*/ 352704 w 644663"/>
              <a:gd name="connsiteY3" fmla="*/ 56 h 624376"/>
              <a:gd name="connsiteX4" fmla="*/ 416998 w 644663"/>
              <a:gd name="connsiteY4" fmla="*/ 161982 h 624376"/>
              <a:gd name="connsiteX5" fmla="*/ 643217 w 644663"/>
              <a:gd name="connsiteY5" fmla="*/ 382247 h 624376"/>
              <a:gd name="connsiteX6" fmla="*/ 343179 w 644663"/>
              <a:gd name="connsiteY6" fmla="*/ 623944 h 624376"/>
              <a:gd name="connsiteX7" fmla="*/ 278 w 644663"/>
              <a:gd name="connsiteY7" fmla="*/ 322716 h 624376"/>
              <a:gd name="connsiteX0" fmla="*/ 278 w 645052"/>
              <a:gd name="connsiteY0" fmla="*/ 322791 h 624451"/>
              <a:gd name="connsiteX1" fmla="*/ 128866 w 645052"/>
              <a:gd name="connsiteY1" fmla="*/ 9656 h 624451"/>
              <a:gd name="connsiteX2" fmla="*/ 245548 w 645052"/>
              <a:gd name="connsiteY2" fmla="*/ 109669 h 624451"/>
              <a:gd name="connsiteX3" fmla="*/ 352704 w 645052"/>
              <a:gd name="connsiteY3" fmla="*/ 131 h 624451"/>
              <a:gd name="connsiteX4" fmla="*/ 462242 w 645052"/>
              <a:gd name="connsiteY4" fmla="*/ 102526 h 624451"/>
              <a:gd name="connsiteX5" fmla="*/ 643217 w 645052"/>
              <a:gd name="connsiteY5" fmla="*/ 382322 h 624451"/>
              <a:gd name="connsiteX6" fmla="*/ 343179 w 645052"/>
              <a:gd name="connsiteY6" fmla="*/ 624019 h 624451"/>
              <a:gd name="connsiteX7" fmla="*/ 278 w 645052"/>
              <a:gd name="connsiteY7" fmla="*/ 322791 h 624451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82523"/>
              <a:gd name="connsiteY0" fmla="*/ 322791 h 624075"/>
              <a:gd name="connsiteX1" fmla="*/ 128866 w 682523"/>
              <a:gd name="connsiteY1" fmla="*/ 9656 h 624075"/>
              <a:gd name="connsiteX2" fmla="*/ 245548 w 682523"/>
              <a:gd name="connsiteY2" fmla="*/ 109669 h 624075"/>
              <a:gd name="connsiteX3" fmla="*/ 352704 w 682523"/>
              <a:gd name="connsiteY3" fmla="*/ 131 h 624075"/>
              <a:gd name="connsiteX4" fmla="*/ 462242 w 682523"/>
              <a:gd name="connsiteY4" fmla="*/ 102526 h 624075"/>
              <a:gd name="connsiteX5" fmla="*/ 571779 w 682523"/>
              <a:gd name="connsiteY5" fmla="*/ 16802 h 624075"/>
              <a:gd name="connsiteX6" fmla="*/ 676555 w 682523"/>
              <a:gd name="connsiteY6" fmla="*/ 346604 h 624075"/>
              <a:gd name="connsiteX7" fmla="*/ 343179 w 682523"/>
              <a:gd name="connsiteY7" fmla="*/ 624019 h 624075"/>
              <a:gd name="connsiteX8" fmla="*/ 278 w 682523"/>
              <a:gd name="connsiteY8" fmla="*/ 322791 h 624075"/>
              <a:gd name="connsiteX0" fmla="*/ 278 w 682523"/>
              <a:gd name="connsiteY0" fmla="*/ 322791 h 624024"/>
              <a:gd name="connsiteX1" fmla="*/ 128866 w 682523"/>
              <a:gd name="connsiteY1" fmla="*/ 9656 h 624024"/>
              <a:gd name="connsiteX2" fmla="*/ 245548 w 682523"/>
              <a:gd name="connsiteY2" fmla="*/ 109669 h 624024"/>
              <a:gd name="connsiteX3" fmla="*/ 352704 w 682523"/>
              <a:gd name="connsiteY3" fmla="*/ 131 h 624024"/>
              <a:gd name="connsiteX4" fmla="*/ 462242 w 682523"/>
              <a:gd name="connsiteY4" fmla="*/ 102526 h 624024"/>
              <a:gd name="connsiteX5" fmla="*/ 571779 w 682523"/>
              <a:gd name="connsiteY5" fmla="*/ 16802 h 624024"/>
              <a:gd name="connsiteX6" fmla="*/ 676555 w 682523"/>
              <a:gd name="connsiteY6" fmla="*/ 346604 h 624024"/>
              <a:gd name="connsiteX7" fmla="*/ 343179 w 682523"/>
              <a:gd name="connsiteY7" fmla="*/ 624019 h 624024"/>
              <a:gd name="connsiteX8" fmla="*/ 278 w 682523"/>
              <a:gd name="connsiteY8" fmla="*/ 322791 h 624024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3836"/>
              <a:gd name="connsiteY0" fmla="*/ 322791 h 624097"/>
              <a:gd name="connsiteX1" fmla="*/ 128866 w 683836"/>
              <a:gd name="connsiteY1" fmla="*/ 9656 h 624097"/>
              <a:gd name="connsiteX2" fmla="*/ 245548 w 683836"/>
              <a:gd name="connsiteY2" fmla="*/ 109669 h 624097"/>
              <a:gd name="connsiteX3" fmla="*/ 352704 w 683836"/>
              <a:gd name="connsiteY3" fmla="*/ 131 h 624097"/>
              <a:gd name="connsiteX4" fmla="*/ 462242 w 683836"/>
              <a:gd name="connsiteY4" fmla="*/ 102526 h 624097"/>
              <a:gd name="connsiteX5" fmla="*/ 567017 w 683836"/>
              <a:gd name="connsiteY5" fmla="*/ 7277 h 624097"/>
              <a:gd name="connsiteX6" fmla="*/ 676555 w 683836"/>
              <a:gd name="connsiteY6" fmla="*/ 346604 h 624097"/>
              <a:gd name="connsiteX7" fmla="*/ 343179 w 683836"/>
              <a:gd name="connsiteY7" fmla="*/ 624019 h 624097"/>
              <a:gd name="connsiteX8" fmla="*/ 278 w 683836"/>
              <a:gd name="connsiteY8" fmla="*/ 322791 h 624097"/>
              <a:gd name="connsiteX0" fmla="*/ 278 w 681109"/>
              <a:gd name="connsiteY0" fmla="*/ 322791 h 624097"/>
              <a:gd name="connsiteX1" fmla="*/ 128866 w 681109"/>
              <a:gd name="connsiteY1" fmla="*/ 9656 h 624097"/>
              <a:gd name="connsiteX2" fmla="*/ 245548 w 681109"/>
              <a:gd name="connsiteY2" fmla="*/ 109669 h 624097"/>
              <a:gd name="connsiteX3" fmla="*/ 352704 w 681109"/>
              <a:gd name="connsiteY3" fmla="*/ 131 h 624097"/>
              <a:gd name="connsiteX4" fmla="*/ 462242 w 681109"/>
              <a:gd name="connsiteY4" fmla="*/ 102526 h 624097"/>
              <a:gd name="connsiteX5" fmla="*/ 567017 w 681109"/>
              <a:gd name="connsiteY5" fmla="*/ 7277 h 624097"/>
              <a:gd name="connsiteX6" fmla="*/ 676555 w 681109"/>
              <a:gd name="connsiteY6" fmla="*/ 346604 h 624097"/>
              <a:gd name="connsiteX7" fmla="*/ 343179 w 681109"/>
              <a:gd name="connsiteY7" fmla="*/ 624019 h 624097"/>
              <a:gd name="connsiteX8" fmla="*/ 278 w 681109"/>
              <a:gd name="connsiteY8" fmla="*/ 322791 h 624097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1109" h="623966">
                <a:moveTo>
                  <a:pt x="278" y="322660"/>
                </a:moveTo>
                <a:cubicBezTo>
                  <a:pt x="-4484" y="110728"/>
                  <a:pt x="52666" y="89892"/>
                  <a:pt x="128866" y="9525"/>
                </a:cubicBezTo>
                <a:cubicBezTo>
                  <a:pt x="199113" y="73223"/>
                  <a:pt x="209829" y="87710"/>
                  <a:pt x="245548" y="109538"/>
                </a:cubicBezTo>
                <a:cubicBezTo>
                  <a:pt x="295554" y="50403"/>
                  <a:pt x="295952" y="59333"/>
                  <a:pt x="352704" y="0"/>
                </a:cubicBezTo>
                <a:lnTo>
                  <a:pt x="462242" y="102395"/>
                </a:lnTo>
                <a:cubicBezTo>
                  <a:pt x="526138" y="49611"/>
                  <a:pt x="515424" y="53382"/>
                  <a:pt x="567017" y="7146"/>
                </a:cubicBezTo>
                <a:cubicBezTo>
                  <a:pt x="597179" y="53779"/>
                  <a:pt x="704336" y="122240"/>
                  <a:pt x="676555" y="346473"/>
                </a:cubicBezTo>
                <a:cubicBezTo>
                  <a:pt x="648774" y="570706"/>
                  <a:pt x="439223" y="620713"/>
                  <a:pt x="343179" y="623888"/>
                </a:cubicBezTo>
                <a:cubicBezTo>
                  <a:pt x="247135" y="627063"/>
                  <a:pt x="5040" y="534592"/>
                  <a:pt x="278" y="32266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3"/>
          <p:cNvSpPr/>
          <p:nvPr/>
        </p:nvSpPr>
        <p:spPr>
          <a:xfrm>
            <a:off x="8267074" y="2606481"/>
            <a:ext cx="1371879" cy="1256782"/>
          </a:xfrm>
          <a:custGeom>
            <a:avLst/>
            <a:gdLst>
              <a:gd name="connsiteX0" fmla="*/ 0 w 600075"/>
              <a:gd name="connsiteY0" fmla="*/ 241697 h 483394"/>
              <a:gd name="connsiteX1" fmla="*/ 300038 w 600075"/>
              <a:gd name="connsiteY1" fmla="*/ 0 h 483394"/>
              <a:gd name="connsiteX2" fmla="*/ 600076 w 600075"/>
              <a:gd name="connsiteY2" fmla="*/ 241697 h 483394"/>
              <a:gd name="connsiteX3" fmla="*/ 300038 w 600075"/>
              <a:gd name="connsiteY3" fmla="*/ 483394 h 483394"/>
              <a:gd name="connsiteX4" fmla="*/ 0 w 600075"/>
              <a:gd name="connsiteY4" fmla="*/ 241697 h 483394"/>
              <a:gd name="connsiteX0" fmla="*/ 0 w 642939"/>
              <a:gd name="connsiteY0" fmla="*/ 183241 h 485052"/>
              <a:gd name="connsiteX1" fmla="*/ 342901 w 642939"/>
              <a:gd name="connsiteY1" fmla="*/ 1075 h 485052"/>
              <a:gd name="connsiteX2" fmla="*/ 642939 w 642939"/>
              <a:gd name="connsiteY2" fmla="*/ 242772 h 485052"/>
              <a:gd name="connsiteX3" fmla="*/ 342901 w 642939"/>
              <a:gd name="connsiteY3" fmla="*/ 484469 h 485052"/>
              <a:gd name="connsiteX4" fmla="*/ 0 w 642939"/>
              <a:gd name="connsiteY4" fmla="*/ 183241 h 485052"/>
              <a:gd name="connsiteX0" fmla="*/ 587 w 643526"/>
              <a:gd name="connsiteY0" fmla="*/ 192829 h 494640"/>
              <a:gd name="connsiteX1" fmla="*/ 343488 w 643526"/>
              <a:gd name="connsiteY1" fmla="*/ 10663 h 494640"/>
              <a:gd name="connsiteX2" fmla="*/ 643526 w 643526"/>
              <a:gd name="connsiteY2" fmla="*/ 252360 h 494640"/>
              <a:gd name="connsiteX3" fmla="*/ 343488 w 643526"/>
              <a:gd name="connsiteY3" fmla="*/ 494057 h 494640"/>
              <a:gd name="connsiteX4" fmla="*/ 587 w 643526"/>
              <a:gd name="connsiteY4" fmla="*/ 192829 h 494640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8774 h 620585"/>
              <a:gd name="connsiteX1" fmla="*/ 135719 w 650070"/>
              <a:gd name="connsiteY1" fmla="*/ 5639 h 620585"/>
              <a:gd name="connsiteX2" fmla="*/ 350032 w 650070"/>
              <a:gd name="connsiteY2" fmla="*/ 136608 h 620585"/>
              <a:gd name="connsiteX3" fmla="*/ 650070 w 650070"/>
              <a:gd name="connsiteY3" fmla="*/ 378305 h 620585"/>
              <a:gd name="connsiteX4" fmla="*/ 350032 w 650070"/>
              <a:gd name="connsiteY4" fmla="*/ 620002 h 620585"/>
              <a:gd name="connsiteX5" fmla="*/ 7131 w 650070"/>
              <a:gd name="connsiteY5" fmla="*/ 318774 h 620585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350032 w 650070"/>
              <a:gd name="connsiteY2" fmla="*/ 130969 h 614946"/>
              <a:gd name="connsiteX3" fmla="*/ 650070 w 650070"/>
              <a:gd name="connsiteY3" fmla="*/ 372666 h 614946"/>
              <a:gd name="connsiteX4" fmla="*/ 350032 w 650070"/>
              <a:gd name="connsiteY4" fmla="*/ 614363 h 614946"/>
              <a:gd name="connsiteX5" fmla="*/ 7131 w 650070"/>
              <a:gd name="connsiteY5" fmla="*/ 313135 h 614946"/>
              <a:gd name="connsiteX0" fmla="*/ 7131 w 650070"/>
              <a:gd name="connsiteY0" fmla="*/ 321542 h 623353"/>
              <a:gd name="connsiteX1" fmla="*/ 135719 w 650070"/>
              <a:gd name="connsiteY1" fmla="*/ 8407 h 623353"/>
              <a:gd name="connsiteX2" fmla="*/ 240494 w 650070"/>
              <a:gd name="connsiteY2" fmla="*/ 110801 h 623353"/>
              <a:gd name="connsiteX3" fmla="*/ 350032 w 650070"/>
              <a:gd name="connsiteY3" fmla="*/ 139376 h 623353"/>
              <a:gd name="connsiteX4" fmla="*/ 650070 w 650070"/>
              <a:gd name="connsiteY4" fmla="*/ 381073 h 623353"/>
              <a:gd name="connsiteX5" fmla="*/ 350032 w 650070"/>
              <a:gd name="connsiteY5" fmla="*/ 622770 h 623353"/>
              <a:gd name="connsiteX6" fmla="*/ 7131 w 650070"/>
              <a:gd name="connsiteY6" fmla="*/ 321542 h 623353"/>
              <a:gd name="connsiteX0" fmla="*/ 7131 w 650070"/>
              <a:gd name="connsiteY0" fmla="*/ 319459 h 621270"/>
              <a:gd name="connsiteX1" fmla="*/ 135719 w 650070"/>
              <a:gd name="connsiteY1" fmla="*/ 6324 h 621270"/>
              <a:gd name="connsiteX2" fmla="*/ 214301 w 650070"/>
              <a:gd name="connsiteY2" fmla="*/ 158724 h 621270"/>
              <a:gd name="connsiteX3" fmla="*/ 350032 w 650070"/>
              <a:gd name="connsiteY3" fmla="*/ 137293 h 621270"/>
              <a:gd name="connsiteX4" fmla="*/ 650070 w 650070"/>
              <a:gd name="connsiteY4" fmla="*/ 378990 h 621270"/>
              <a:gd name="connsiteX5" fmla="*/ 350032 w 650070"/>
              <a:gd name="connsiteY5" fmla="*/ 620687 h 621270"/>
              <a:gd name="connsiteX6" fmla="*/ 7131 w 650070"/>
              <a:gd name="connsiteY6" fmla="*/ 319459 h 621270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21675 h 623486"/>
              <a:gd name="connsiteX1" fmla="*/ 135719 w 650070"/>
              <a:gd name="connsiteY1" fmla="*/ 8540 h 623486"/>
              <a:gd name="connsiteX2" fmla="*/ 252401 w 650070"/>
              <a:gd name="connsiteY2" fmla="*/ 108553 h 623486"/>
              <a:gd name="connsiteX3" fmla="*/ 350032 w 650070"/>
              <a:gd name="connsiteY3" fmla="*/ 139509 h 623486"/>
              <a:gd name="connsiteX4" fmla="*/ 650070 w 650070"/>
              <a:gd name="connsiteY4" fmla="*/ 381206 h 623486"/>
              <a:gd name="connsiteX5" fmla="*/ 350032 w 650070"/>
              <a:gd name="connsiteY5" fmla="*/ 622903 h 623486"/>
              <a:gd name="connsiteX6" fmla="*/ 7131 w 650070"/>
              <a:gd name="connsiteY6" fmla="*/ 321675 h 623486"/>
              <a:gd name="connsiteX0" fmla="*/ 7131 w 650070"/>
              <a:gd name="connsiteY0" fmla="*/ 313135 h 614946"/>
              <a:gd name="connsiteX1" fmla="*/ 135719 w 650070"/>
              <a:gd name="connsiteY1" fmla="*/ 0 h 614946"/>
              <a:gd name="connsiteX2" fmla="*/ 252401 w 650070"/>
              <a:gd name="connsiteY2" fmla="*/ 100013 h 614946"/>
              <a:gd name="connsiteX3" fmla="*/ 350032 w 650070"/>
              <a:gd name="connsiteY3" fmla="*/ 130969 h 614946"/>
              <a:gd name="connsiteX4" fmla="*/ 650070 w 650070"/>
              <a:gd name="connsiteY4" fmla="*/ 372666 h 614946"/>
              <a:gd name="connsiteX5" fmla="*/ 350032 w 650070"/>
              <a:gd name="connsiteY5" fmla="*/ 614363 h 614946"/>
              <a:gd name="connsiteX6" fmla="*/ 7131 w 650070"/>
              <a:gd name="connsiteY6" fmla="*/ 313135 h 614946"/>
              <a:gd name="connsiteX0" fmla="*/ 8833 w 651772"/>
              <a:gd name="connsiteY0" fmla="*/ 313135 h 614946"/>
              <a:gd name="connsiteX1" fmla="*/ 137421 w 651772"/>
              <a:gd name="connsiteY1" fmla="*/ 0 h 614946"/>
              <a:gd name="connsiteX2" fmla="*/ 254103 w 651772"/>
              <a:gd name="connsiteY2" fmla="*/ 100013 h 614946"/>
              <a:gd name="connsiteX3" fmla="*/ 351734 w 651772"/>
              <a:gd name="connsiteY3" fmla="*/ 130969 h 614946"/>
              <a:gd name="connsiteX4" fmla="*/ 651772 w 651772"/>
              <a:gd name="connsiteY4" fmla="*/ 372666 h 614946"/>
              <a:gd name="connsiteX5" fmla="*/ 351734 w 651772"/>
              <a:gd name="connsiteY5" fmla="*/ 614363 h 614946"/>
              <a:gd name="connsiteX6" fmla="*/ 8833 w 651772"/>
              <a:gd name="connsiteY6" fmla="*/ 313135 h 614946"/>
              <a:gd name="connsiteX0" fmla="*/ 8193 w 651132"/>
              <a:gd name="connsiteY0" fmla="*/ 313135 h 614946"/>
              <a:gd name="connsiteX1" fmla="*/ 136781 w 651132"/>
              <a:gd name="connsiteY1" fmla="*/ 0 h 614946"/>
              <a:gd name="connsiteX2" fmla="*/ 253463 w 651132"/>
              <a:gd name="connsiteY2" fmla="*/ 100013 h 614946"/>
              <a:gd name="connsiteX3" fmla="*/ 351094 w 651132"/>
              <a:gd name="connsiteY3" fmla="*/ 130969 h 614946"/>
              <a:gd name="connsiteX4" fmla="*/ 651132 w 651132"/>
              <a:gd name="connsiteY4" fmla="*/ 372666 h 614946"/>
              <a:gd name="connsiteX5" fmla="*/ 351094 w 651132"/>
              <a:gd name="connsiteY5" fmla="*/ 614363 h 614946"/>
              <a:gd name="connsiteX6" fmla="*/ 8193 w 651132"/>
              <a:gd name="connsiteY6" fmla="*/ 313135 h 614946"/>
              <a:gd name="connsiteX0" fmla="*/ 155 w 643094"/>
              <a:gd name="connsiteY0" fmla="*/ 313135 h 614946"/>
              <a:gd name="connsiteX1" fmla="*/ 128743 w 643094"/>
              <a:gd name="connsiteY1" fmla="*/ 0 h 614946"/>
              <a:gd name="connsiteX2" fmla="*/ 245425 w 643094"/>
              <a:gd name="connsiteY2" fmla="*/ 100013 h 614946"/>
              <a:gd name="connsiteX3" fmla="*/ 343056 w 643094"/>
              <a:gd name="connsiteY3" fmla="*/ 130969 h 614946"/>
              <a:gd name="connsiteX4" fmla="*/ 643094 w 643094"/>
              <a:gd name="connsiteY4" fmla="*/ 372666 h 614946"/>
              <a:gd name="connsiteX5" fmla="*/ 343056 w 643094"/>
              <a:gd name="connsiteY5" fmla="*/ 614363 h 614946"/>
              <a:gd name="connsiteX6" fmla="*/ 155 w 643094"/>
              <a:gd name="connsiteY6" fmla="*/ 313135 h 614946"/>
              <a:gd name="connsiteX0" fmla="*/ 582 w 643521"/>
              <a:gd name="connsiteY0" fmla="*/ 313135 h 614946"/>
              <a:gd name="connsiteX1" fmla="*/ 129170 w 643521"/>
              <a:gd name="connsiteY1" fmla="*/ 0 h 614946"/>
              <a:gd name="connsiteX2" fmla="*/ 245852 w 643521"/>
              <a:gd name="connsiteY2" fmla="*/ 100013 h 614946"/>
              <a:gd name="connsiteX3" fmla="*/ 343483 w 643521"/>
              <a:gd name="connsiteY3" fmla="*/ 130969 h 614946"/>
              <a:gd name="connsiteX4" fmla="*/ 643521 w 643521"/>
              <a:gd name="connsiteY4" fmla="*/ 372666 h 614946"/>
              <a:gd name="connsiteX5" fmla="*/ 343483 w 643521"/>
              <a:gd name="connsiteY5" fmla="*/ 614363 h 614946"/>
              <a:gd name="connsiteX6" fmla="*/ 582 w 643521"/>
              <a:gd name="connsiteY6" fmla="*/ 313135 h 614946"/>
              <a:gd name="connsiteX0" fmla="*/ 70 w 643009"/>
              <a:gd name="connsiteY0" fmla="*/ 313135 h 614946"/>
              <a:gd name="connsiteX1" fmla="*/ 128658 w 643009"/>
              <a:gd name="connsiteY1" fmla="*/ 0 h 614946"/>
              <a:gd name="connsiteX2" fmla="*/ 245340 w 643009"/>
              <a:gd name="connsiteY2" fmla="*/ 100013 h 614946"/>
              <a:gd name="connsiteX3" fmla="*/ 342971 w 643009"/>
              <a:gd name="connsiteY3" fmla="*/ 130969 h 614946"/>
              <a:gd name="connsiteX4" fmla="*/ 643009 w 643009"/>
              <a:gd name="connsiteY4" fmla="*/ 372666 h 614946"/>
              <a:gd name="connsiteX5" fmla="*/ 342971 w 643009"/>
              <a:gd name="connsiteY5" fmla="*/ 614363 h 614946"/>
              <a:gd name="connsiteX6" fmla="*/ 70 w 643009"/>
              <a:gd name="connsiteY6" fmla="*/ 313135 h 614946"/>
              <a:gd name="connsiteX0" fmla="*/ 74 w 643013"/>
              <a:gd name="connsiteY0" fmla="*/ 313135 h 614946"/>
              <a:gd name="connsiteX1" fmla="*/ 128662 w 643013"/>
              <a:gd name="connsiteY1" fmla="*/ 0 h 614946"/>
              <a:gd name="connsiteX2" fmla="*/ 245344 w 643013"/>
              <a:gd name="connsiteY2" fmla="*/ 100013 h 614946"/>
              <a:gd name="connsiteX3" fmla="*/ 342975 w 643013"/>
              <a:gd name="connsiteY3" fmla="*/ 130969 h 614946"/>
              <a:gd name="connsiteX4" fmla="*/ 643013 w 643013"/>
              <a:gd name="connsiteY4" fmla="*/ 372666 h 614946"/>
              <a:gd name="connsiteX5" fmla="*/ 342975 w 643013"/>
              <a:gd name="connsiteY5" fmla="*/ 614363 h 614946"/>
              <a:gd name="connsiteX6" fmla="*/ 74 w 643013"/>
              <a:gd name="connsiteY6" fmla="*/ 313135 h 614946"/>
              <a:gd name="connsiteX0" fmla="*/ 970 w 643909"/>
              <a:gd name="connsiteY0" fmla="*/ 313135 h 614946"/>
              <a:gd name="connsiteX1" fmla="*/ 129558 w 643909"/>
              <a:gd name="connsiteY1" fmla="*/ 0 h 614946"/>
              <a:gd name="connsiteX2" fmla="*/ 246240 w 643909"/>
              <a:gd name="connsiteY2" fmla="*/ 100013 h 614946"/>
              <a:gd name="connsiteX3" fmla="*/ 343871 w 643909"/>
              <a:gd name="connsiteY3" fmla="*/ 130969 h 614946"/>
              <a:gd name="connsiteX4" fmla="*/ 643909 w 643909"/>
              <a:gd name="connsiteY4" fmla="*/ 372666 h 614946"/>
              <a:gd name="connsiteX5" fmla="*/ 343871 w 643909"/>
              <a:gd name="connsiteY5" fmla="*/ 614363 h 614946"/>
              <a:gd name="connsiteX6" fmla="*/ 970 w 643909"/>
              <a:gd name="connsiteY6" fmla="*/ 313135 h 614946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43179 w 643217"/>
              <a:gd name="connsiteY3" fmla="*/ 130969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0998 h 622809"/>
              <a:gd name="connsiteX1" fmla="*/ 128866 w 643217"/>
              <a:gd name="connsiteY1" fmla="*/ 7863 h 622809"/>
              <a:gd name="connsiteX2" fmla="*/ 245548 w 643217"/>
              <a:gd name="connsiteY2" fmla="*/ 107876 h 622809"/>
              <a:gd name="connsiteX3" fmla="*/ 362229 w 643217"/>
              <a:gd name="connsiteY3" fmla="*/ 7863 h 622809"/>
              <a:gd name="connsiteX4" fmla="*/ 643217 w 643217"/>
              <a:gd name="connsiteY4" fmla="*/ 380529 h 622809"/>
              <a:gd name="connsiteX5" fmla="*/ 343179 w 643217"/>
              <a:gd name="connsiteY5" fmla="*/ 622226 h 622809"/>
              <a:gd name="connsiteX6" fmla="*/ 278 w 643217"/>
              <a:gd name="connsiteY6" fmla="*/ 320998 h 622809"/>
              <a:gd name="connsiteX0" fmla="*/ 278 w 643217"/>
              <a:gd name="connsiteY0" fmla="*/ 325866 h 627677"/>
              <a:gd name="connsiteX1" fmla="*/ 128866 w 643217"/>
              <a:gd name="connsiteY1" fmla="*/ 12731 h 627677"/>
              <a:gd name="connsiteX2" fmla="*/ 245548 w 643217"/>
              <a:gd name="connsiteY2" fmla="*/ 112744 h 627677"/>
              <a:gd name="connsiteX3" fmla="*/ 362229 w 643217"/>
              <a:gd name="connsiteY3" fmla="*/ 12731 h 627677"/>
              <a:gd name="connsiteX4" fmla="*/ 643217 w 643217"/>
              <a:gd name="connsiteY4" fmla="*/ 385397 h 627677"/>
              <a:gd name="connsiteX5" fmla="*/ 343179 w 643217"/>
              <a:gd name="connsiteY5" fmla="*/ 627094 h 627677"/>
              <a:gd name="connsiteX6" fmla="*/ 278 w 643217"/>
              <a:gd name="connsiteY6" fmla="*/ 325866 h 627677"/>
              <a:gd name="connsiteX0" fmla="*/ 278 w 643217"/>
              <a:gd name="connsiteY0" fmla="*/ 313135 h 614946"/>
              <a:gd name="connsiteX1" fmla="*/ 128866 w 643217"/>
              <a:gd name="connsiteY1" fmla="*/ 0 h 614946"/>
              <a:gd name="connsiteX2" fmla="*/ 245548 w 643217"/>
              <a:gd name="connsiteY2" fmla="*/ 100013 h 614946"/>
              <a:gd name="connsiteX3" fmla="*/ 362229 w 643217"/>
              <a:gd name="connsiteY3" fmla="*/ 0 h 614946"/>
              <a:gd name="connsiteX4" fmla="*/ 643217 w 643217"/>
              <a:gd name="connsiteY4" fmla="*/ 372666 h 614946"/>
              <a:gd name="connsiteX5" fmla="*/ 343179 w 643217"/>
              <a:gd name="connsiteY5" fmla="*/ 614363 h 614946"/>
              <a:gd name="connsiteX6" fmla="*/ 278 w 643217"/>
              <a:gd name="connsiteY6" fmla="*/ 313135 h 614946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3217"/>
              <a:gd name="connsiteY0" fmla="*/ 322660 h 624471"/>
              <a:gd name="connsiteX1" fmla="*/ 128866 w 643217"/>
              <a:gd name="connsiteY1" fmla="*/ 9525 h 624471"/>
              <a:gd name="connsiteX2" fmla="*/ 245548 w 643217"/>
              <a:gd name="connsiteY2" fmla="*/ 109538 h 624471"/>
              <a:gd name="connsiteX3" fmla="*/ 352704 w 643217"/>
              <a:gd name="connsiteY3" fmla="*/ 0 h 624471"/>
              <a:gd name="connsiteX4" fmla="*/ 643217 w 643217"/>
              <a:gd name="connsiteY4" fmla="*/ 382191 h 624471"/>
              <a:gd name="connsiteX5" fmla="*/ 343179 w 643217"/>
              <a:gd name="connsiteY5" fmla="*/ 623888 h 624471"/>
              <a:gd name="connsiteX6" fmla="*/ 278 w 643217"/>
              <a:gd name="connsiteY6" fmla="*/ 322660 h 624471"/>
              <a:gd name="connsiteX0" fmla="*/ 278 w 644663"/>
              <a:gd name="connsiteY0" fmla="*/ 322716 h 624376"/>
              <a:gd name="connsiteX1" fmla="*/ 128866 w 644663"/>
              <a:gd name="connsiteY1" fmla="*/ 9581 h 624376"/>
              <a:gd name="connsiteX2" fmla="*/ 245548 w 644663"/>
              <a:gd name="connsiteY2" fmla="*/ 109594 h 624376"/>
              <a:gd name="connsiteX3" fmla="*/ 352704 w 644663"/>
              <a:gd name="connsiteY3" fmla="*/ 56 h 624376"/>
              <a:gd name="connsiteX4" fmla="*/ 416998 w 644663"/>
              <a:gd name="connsiteY4" fmla="*/ 161982 h 624376"/>
              <a:gd name="connsiteX5" fmla="*/ 643217 w 644663"/>
              <a:gd name="connsiteY5" fmla="*/ 382247 h 624376"/>
              <a:gd name="connsiteX6" fmla="*/ 343179 w 644663"/>
              <a:gd name="connsiteY6" fmla="*/ 623944 h 624376"/>
              <a:gd name="connsiteX7" fmla="*/ 278 w 644663"/>
              <a:gd name="connsiteY7" fmla="*/ 322716 h 624376"/>
              <a:gd name="connsiteX0" fmla="*/ 278 w 645052"/>
              <a:gd name="connsiteY0" fmla="*/ 322791 h 624451"/>
              <a:gd name="connsiteX1" fmla="*/ 128866 w 645052"/>
              <a:gd name="connsiteY1" fmla="*/ 9656 h 624451"/>
              <a:gd name="connsiteX2" fmla="*/ 245548 w 645052"/>
              <a:gd name="connsiteY2" fmla="*/ 109669 h 624451"/>
              <a:gd name="connsiteX3" fmla="*/ 352704 w 645052"/>
              <a:gd name="connsiteY3" fmla="*/ 131 h 624451"/>
              <a:gd name="connsiteX4" fmla="*/ 462242 w 645052"/>
              <a:gd name="connsiteY4" fmla="*/ 102526 h 624451"/>
              <a:gd name="connsiteX5" fmla="*/ 643217 w 645052"/>
              <a:gd name="connsiteY5" fmla="*/ 382322 h 624451"/>
              <a:gd name="connsiteX6" fmla="*/ 343179 w 645052"/>
              <a:gd name="connsiteY6" fmla="*/ 624019 h 624451"/>
              <a:gd name="connsiteX7" fmla="*/ 278 w 645052"/>
              <a:gd name="connsiteY7" fmla="*/ 322791 h 624451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51193"/>
              <a:gd name="connsiteY0" fmla="*/ 322791 h 624417"/>
              <a:gd name="connsiteX1" fmla="*/ 128866 w 651193"/>
              <a:gd name="connsiteY1" fmla="*/ 9656 h 624417"/>
              <a:gd name="connsiteX2" fmla="*/ 245548 w 651193"/>
              <a:gd name="connsiteY2" fmla="*/ 109669 h 624417"/>
              <a:gd name="connsiteX3" fmla="*/ 352704 w 651193"/>
              <a:gd name="connsiteY3" fmla="*/ 131 h 624417"/>
              <a:gd name="connsiteX4" fmla="*/ 462242 w 651193"/>
              <a:gd name="connsiteY4" fmla="*/ 102526 h 624417"/>
              <a:gd name="connsiteX5" fmla="*/ 571779 w 651193"/>
              <a:gd name="connsiteY5" fmla="*/ 16802 h 624417"/>
              <a:gd name="connsiteX6" fmla="*/ 643217 w 651193"/>
              <a:gd name="connsiteY6" fmla="*/ 382322 h 624417"/>
              <a:gd name="connsiteX7" fmla="*/ 343179 w 651193"/>
              <a:gd name="connsiteY7" fmla="*/ 624019 h 624417"/>
              <a:gd name="connsiteX8" fmla="*/ 278 w 651193"/>
              <a:gd name="connsiteY8" fmla="*/ 322791 h 624417"/>
              <a:gd name="connsiteX0" fmla="*/ 278 w 682523"/>
              <a:gd name="connsiteY0" fmla="*/ 322791 h 624075"/>
              <a:gd name="connsiteX1" fmla="*/ 128866 w 682523"/>
              <a:gd name="connsiteY1" fmla="*/ 9656 h 624075"/>
              <a:gd name="connsiteX2" fmla="*/ 245548 w 682523"/>
              <a:gd name="connsiteY2" fmla="*/ 109669 h 624075"/>
              <a:gd name="connsiteX3" fmla="*/ 352704 w 682523"/>
              <a:gd name="connsiteY3" fmla="*/ 131 h 624075"/>
              <a:gd name="connsiteX4" fmla="*/ 462242 w 682523"/>
              <a:gd name="connsiteY4" fmla="*/ 102526 h 624075"/>
              <a:gd name="connsiteX5" fmla="*/ 571779 w 682523"/>
              <a:gd name="connsiteY5" fmla="*/ 16802 h 624075"/>
              <a:gd name="connsiteX6" fmla="*/ 676555 w 682523"/>
              <a:gd name="connsiteY6" fmla="*/ 346604 h 624075"/>
              <a:gd name="connsiteX7" fmla="*/ 343179 w 682523"/>
              <a:gd name="connsiteY7" fmla="*/ 624019 h 624075"/>
              <a:gd name="connsiteX8" fmla="*/ 278 w 682523"/>
              <a:gd name="connsiteY8" fmla="*/ 322791 h 624075"/>
              <a:gd name="connsiteX0" fmla="*/ 278 w 682523"/>
              <a:gd name="connsiteY0" fmla="*/ 322791 h 624024"/>
              <a:gd name="connsiteX1" fmla="*/ 128866 w 682523"/>
              <a:gd name="connsiteY1" fmla="*/ 9656 h 624024"/>
              <a:gd name="connsiteX2" fmla="*/ 245548 w 682523"/>
              <a:gd name="connsiteY2" fmla="*/ 109669 h 624024"/>
              <a:gd name="connsiteX3" fmla="*/ 352704 w 682523"/>
              <a:gd name="connsiteY3" fmla="*/ 131 h 624024"/>
              <a:gd name="connsiteX4" fmla="*/ 462242 w 682523"/>
              <a:gd name="connsiteY4" fmla="*/ 102526 h 624024"/>
              <a:gd name="connsiteX5" fmla="*/ 571779 w 682523"/>
              <a:gd name="connsiteY5" fmla="*/ 16802 h 624024"/>
              <a:gd name="connsiteX6" fmla="*/ 676555 w 682523"/>
              <a:gd name="connsiteY6" fmla="*/ 346604 h 624024"/>
              <a:gd name="connsiteX7" fmla="*/ 343179 w 682523"/>
              <a:gd name="connsiteY7" fmla="*/ 624019 h 624024"/>
              <a:gd name="connsiteX8" fmla="*/ 278 w 682523"/>
              <a:gd name="connsiteY8" fmla="*/ 322791 h 624024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2523"/>
              <a:gd name="connsiteY0" fmla="*/ 322791 h 624097"/>
              <a:gd name="connsiteX1" fmla="*/ 128866 w 682523"/>
              <a:gd name="connsiteY1" fmla="*/ 9656 h 624097"/>
              <a:gd name="connsiteX2" fmla="*/ 245548 w 682523"/>
              <a:gd name="connsiteY2" fmla="*/ 109669 h 624097"/>
              <a:gd name="connsiteX3" fmla="*/ 352704 w 682523"/>
              <a:gd name="connsiteY3" fmla="*/ 131 h 624097"/>
              <a:gd name="connsiteX4" fmla="*/ 462242 w 682523"/>
              <a:gd name="connsiteY4" fmla="*/ 102526 h 624097"/>
              <a:gd name="connsiteX5" fmla="*/ 571779 w 682523"/>
              <a:gd name="connsiteY5" fmla="*/ 16802 h 624097"/>
              <a:gd name="connsiteX6" fmla="*/ 676555 w 682523"/>
              <a:gd name="connsiteY6" fmla="*/ 346604 h 624097"/>
              <a:gd name="connsiteX7" fmla="*/ 343179 w 682523"/>
              <a:gd name="connsiteY7" fmla="*/ 624019 h 624097"/>
              <a:gd name="connsiteX8" fmla="*/ 278 w 682523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0540"/>
              <a:gd name="connsiteY0" fmla="*/ 322791 h 624097"/>
              <a:gd name="connsiteX1" fmla="*/ 128866 w 680540"/>
              <a:gd name="connsiteY1" fmla="*/ 9656 h 624097"/>
              <a:gd name="connsiteX2" fmla="*/ 245548 w 680540"/>
              <a:gd name="connsiteY2" fmla="*/ 109669 h 624097"/>
              <a:gd name="connsiteX3" fmla="*/ 352704 w 680540"/>
              <a:gd name="connsiteY3" fmla="*/ 131 h 624097"/>
              <a:gd name="connsiteX4" fmla="*/ 462242 w 680540"/>
              <a:gd name="connsiteY4" fmla="*/ 102526 h 624097"/>
              <a:gd name="connsiteX5" fmla="*/ 571779 w 680540"/>
              <a:gd name="connsiteY5" fmla="*/ 16802 h 624097"/>
              <a:gd name="connsiteX6" fmla="*/ 676555 w 680540"/>
              <a:gd name="connsiteY6" fmla="*/ 346604 h 624097"/>
              <a:gd name="connsiteX7" fmla="*/ 343179 w 680540"/>
              <a:gd name="connsiteY7" fmla="*/ 624019 h 624097"/>
              <a:gd name="connsiteX8" fmla="*/ 278 w 680540"/>
              <a:gd name="connsiteY8" fmla="*/ 322791 h 624097"/>
              <a:gd name="connsiteX0" fmla="*/ 278 w 683836"/>
              <a:gd name="connsiteY0" fmla="*/ 322791 h 624097"/>
              <a:gd name="connsiteX1" fmla="*/ 128866 w 683836"/>
              <a:gd name="connsiteY1" fmla="*/ 9656 h 624097"/>
              <a:gd name="connsiteX2" fmla="*/ 245548 w 683836"/>
              <a:gd name="connsiteY2" fmla="*/ 109669 h 624097"/>
              <a:gd name="connsiteX3" fmla="*/ 352704 w 683836"/>
              <a:gd name="connsiteY3" fmla="*/ 131 h 624097"/>
              <a:gd name="connsiteX4" fmla="*/ 462242 w 683836"/>
              <a:gd name="connsiteY4" fmla="*/ 102526 h 624097"/>
              <a:gd name="connsiteX5" fmla="*/ 567017 w 683836"/>
              <a:gd name="connsiteY5" fmla="*/ 7277 h 624097"/>
              <a:gd name="connsiteX6" fmla="*/ 676555 w 683836"/>
              <a:gd name="connsiteY6" fmla="*/ 346604 h 624097"/>
              <a:gd name="connsiteX7" fmla="*/ 343179 w 683836"/>
              <a:gd name="connsiteY7" fmla="*/ 624019 h 624097"/>
              <a:gd name="connsiteX8" fmla="*/ 278 w 683836"/>
              <a:gd name="connsiteY8" fmla="*/ 322791 h 624097"/>
              <a:gd name="connsiteX0" fmla="*/ 278 w 681109"/>
              <a:gd name="connsiteY0" fmla="*/ 322791 h 624097"/>
              <a:gd name="connsiteX1" fmla="*/ 128866 w 681109"/>
              <a:gd name="connsiteY1" fmla="*/ 9656 h 624097"/>
              <a:gd name="connsiteX2" fmla="*/ 245548 w 681109"/>
              <a:gd name="connsiteY2" fmla="*/ 109669 h 624097"/>
              <a:gd name="connsiteX3" fmla="*/ 352704 w 681109"/>
              <a:gd name="connsiteY3" fmla="*/ 131 h 624097"/>
              <a:gd name="connsiteX4" fmla="*/ 462242 w 681109"/>
              <a:gd name="connsiteY4" fmla="*/ 102526 h 624097"/>
              <a:gd name="connsiteX5" fmla="*/ 567017 w 681109"/>
              <a:gd name="connsiteY5" fmla="*/ 7277 h 624097"/>
              <a:gd name="connsiteX6" fmla="*/ 676555 w 681109"/>
              <a:gd name="connsiteY6" fmla="*/ 346604 h 624097"/>
              <a:gd name="connsiteX7" fmla="*/ 343179 w 681109"/>
              <a:gd name="connsiteY7" fmla="*/ 624019 h 624097"/>
              <a:gd name="connsiteX8" fmla="*/ 278 w 681109"/>
              <a:gd name="connsiteY8" fmla="*/ 322791 h 624097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  <a:gd name="connsiteX0" fmla="*/ 278 w 681109"/>
              <a:gd name="connsiteY0" fmla="*/ 322660 h 623966"/>
              <a:gd name="connsiteX1" fmla="*/ 128866 w 681109"/>
              <a:gd name="connsiteY1" fmla="*/ 9525 h 623966"/>
              <a:gd name="connsiteX2" fmla="*/ 245548 w 681109"/>
              <a:gd name="connsiteY2" fmla="*/ 109538 h 623966"/>
              <a:gd name="connsiteX3" fmla="*/ 352704 w 681109"/>
              <a:gd name="connsiteY3" fmla="*/ 0 h 623966"/>
              <a:gd name="connsiteX4" fmla="*/ 462242 w 681109"/>
              <a:gd name="connsiteY4" fmla="*/ 102395 h 623966"/>
              <a:gd name="connsiteX5" fmla="*/ 567017 w 681109"/>
              <a:gd name="connsiteY5" fmla="*/ 7146 h 623966"/>
              <a:gd name="connsiteX6" fmla="*/ 676555 w 681109"/>
              <a:gd name="connsiteY6" fmla="*/ 346473 h 623966"/>
              <a:gd name="connsiteX7" fmla="*/ 343179 w 681109"/>
              <a:gd name="connsiteY7" fmla="*/ 623888 h 623966"/>
              <a:gd name="connsiteX8" fmla="*/ 278 w 681109"/>
              <a:gd name="connsiteY8" fmla="*/ 322660 h 62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1109" h="623966">
                <a:moveTo>
                  <a:pt x="278" y="322660"/>
                </a:moveTo>
                <a:cubicBezTo>
                  <a:pt x="-4484" y="110728"/>
                  <a:pt x="52666" y="89892"/>
                  <a:pt x="128866" y="9525"/>
                </a:cubicBezTo>
                <a:cubicBezTo>
                  <a:pt x="199113" y="73223"/>
                  <a:pt x="209829" y="87710"/>
                  <a:pt x="245548" y="109538"/>
                </a:cubicBezTo>
                <a:cubicBezTo>
                  <a:pt x="295554" y="50403"/>
                  <a:pt x="295952" y="59333"/>
                  <a:pt x="352704" y="0"/>
                </a:cubicBezTo>
                <a:lnTo>
                  <a:pt x="462242" y="102395"/>
                </a:lnTo>
                <a:cubicBezTo>
                  <a:pt x="526138" y="49611"/>
                  <a:pt x="515424" y="53382"/>
                  <a:pt x="567017" y="7146"/>
                </a:cubicBezTo>
                <a:cubicBezTo>
                  <a:pt x="597179" y="53779"/>
                  <a:pt x="704336" y="122240"/>
                  <a:pt x="676555" y="346473"/>
                </a:cubicBezTo>
                <a:cubicBezTo>
                  <a:pt x="648774" y="570706"/>
                  <a:pt x="439223" y="620713"/>
                  <a:pt x="343179" y="623888"/>
                </a:cubicBezTo>
                <a:cubicBezTo>
                  <a:pt x="247135" y="627063"/>
                  <a:pt x="5040" y="534592"/>
                  <a:pt x="278" y="322660"/>
                </a:cubicBezTo>
                <a:close/>
              </a:path>
            </a:pathLst>
          </a:custGeom>
          <a:solidFill>
            <a:srgbClr val="00B0F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341442" y="2968171"/>
            <a:ext cx="12231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GUI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</a:t>
            </a: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</a:t>
            </a:r>
            <a:endParaRPr lang="en-US" altLang="ko-KR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142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265932" y="2739194"/>
            <a:ext cx="7635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en-US" altLang="ko-KR" sz="320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4032" y="3390901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자료구조 설계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양쪽 대괄호 10"/>
          <p:cNvSpPr/>
          <p:nvPr/>
        </p:nvSpPr>
        <p:spPr>
          <a:xfrm rot="16200000">
            <a:off x="602263" y="3228945"/>
            <a:ext cx="2065497" cy="400110"/>
          </a:xfrm>
          <a:prstGeom prst="bracketPair">
            <a:avLst>
              <a:gd name="adj" fmla="val 0"/>
            </a:avLst>
          </a:prstGeom>
          <a:ln w="412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866370" y="2739194"/>
            <a:ext cx="7635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en-US" altLang="ko-KR" sz="320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79070" y="339090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보완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양쪽 대괄호 13"/>
          <p:cNvSpPr/>
          <p:nvPr/>
        </p:nvSpPr>
        <p:spPr>
          <a:xfrm rot="16200000">
            <a:off x="3177301" y="3228945"/>
            <a:ext cx="2065497" cy="400110"/>
          </a:xfrm>
          <a:prstGeom prst="bracketPair">
            <a:avLst>
              <a:gd name="adj" fmla="val 0"/>
            </a:avLst>
          </a:prstGeom>
          <a:ln w="412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454108" y="2739194"/>
            <a:ext cx="7635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en-US" altLang="ko-KR" sz="320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0128" y="339090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추가기능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양쪽 대괄호 16"/>
          <p:cNvSpPr/>
          <p:nvPr/>
        </p:nvSpPr>
        <p:spPr>
          <a:xfrm rot="16200000">
            <a:off x="5739639" y="3228945"/>
            <a:ext cx="2065497" cy="400110"/>
          </a:xfrm>
          <a:prstGeom prst="bracketPair">
            <a:avLst>
              <a:gd name="adj" fmla="val 0"/>
            </a:avLst>
          </a:prstGeom>
          <a:ln w="412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016446" y="2739194"/>
            <a:ext cx="7635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en-US" altLang="ko-KR" sz="320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03746" y="339090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데모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시연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양쪽 대괄호 19"/>
          <p:cNvSpPr/>
          <p:nvPr/>
        </p:nvSpPr>
        <p:spPr>
          <a:xfrm rot="16200000">
            <a:off x="8301977" y="3228945"/>
            <a:ext cx="2065497" cy="400110"/>
          </a:xfrm>
          <a:prstGeom prst="bracketPair">
            <a:avLst>
              <a:gd name="adj" fmla="val 0"/>
            </a:avLst>
          </a:prstGeom>
          <a:ln w="412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513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Music Player</a:t>
            </a:r>
            <a:endParaRPr lang="en-US" altLang="ko-K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876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3285595" y="1625430"/>
            <a:ext cx="5620809" cy="2744344"/>
          </a:xfrm>
          <a:custGeom>
            <a:avLst/>
            <a:gdLst>
              <a:gd name="connsiteX0" fmla="*/ 0 w 5617029"/>
              <a:gd name="connsiteY0" fmla="*/ 1370906 h 2741811"/>
              <a:gd name="connsiteX1" fmla="*/ 2808515 w 5617029"/>
              <a:gd name="connsiteY1" fmla="*/ 0 h 2741811"/>
              <a:gd name="connsiteX2" fmla="*/ 5617030 w 5617029"/>
              <a:gd name="connsiteY2" fmla="*/ 1370906 h 2741811"/>
              <a:gd name="connsiteX3" fmla="*/ 2808515 w 5617029"/>
              <a:gd name="connsiteY3" fmla="*/ 2741812 h 2741811"/>
              <a:gd name="connsiteX4" fmla="*/ 0 w 5617029"/>
              <a:gd name="connsiteY4" fmla="*/ 1370906 h 2741811"/>
              <a:gd name="connsiteX0" fmla="*/ 0 w 5694531"/>
              <a:gd name="connsiteY0" fmla="*/ 1444020 h 2814926"/>
              <a:gd name="connsiteX1" fmla="*/ 2808515 w 5694531"/>
              <a:gd name="connsiteY1" fmla="*/ 73114 h 2814926"/>
              <a:gd name="connsiteX2" fmla="*/ 4818743 w 5694531"/>
              <a:gd name="connsiteY2" fmla="*/ 319856 h 2814926"/>
              <a:gd name="connsiteX3" fmla="*/ 5617030 w 5694531"/>
              <a:gd name="connsiteY3" fmla="*/ 1444020 h 2814926"/>
              <a:gd name="connsiteX4" fmla="*/ 2808515 w 5694531"/>
              <a:gd name="connsiteY4" fmla="*/ 2814926 h 2814926"/>
              <a:gd name="connsiteX5" fmla="*/ 0 w 5694531"/>
              <a:gd name="connsiteY5" fmla="*/ 1444020 h 2814926"/>
              <a:gd name="connsiteX0" fmla="*/ 65603 w 5760134"/>
              <a:gd name="connsiteY0" fmla="*/ 1371076 h 2741982"/>
              <a:gd name="connsiteX1" fmla="*/ 1052574 w 5760134"/>
              <a:gd name="connsiteY1" fmla="*/ 261426 h 2741982"/>
              <a:gd name="connsiteX2" fmla="*/ 2874118 w 5760134"/>
              <a:gd name="connsiteY2" fmla="*/ 170 h 2741982"/>
              <a:gd name="connsiteX3" fmla="*/ 4884346 w 5760134"/>
              <a:gd name="connsiteY3" fmla="*/ 246912 h 2741982"/>
              <a:gd name="connsiteX4" fmla="*/ 5682633 w 5760134"/>
              <a:gd name="connsiteY4" fmla="*/ 1371076 h 2741982"/>
              <a:gd name="connsiteX5" fmla="*/ 2874118 w 5760134"/>
              <a:gd name="connsiteY5" fmla="*/ 2741982 h 2741982"/>
              <a:gd name="connsiteX6" fmla="*/ 65603 w 5760134"/>
              <a:gd name="connsiteY6" fmla="*/ 1371076 h 2741982"/>
              <a:gd name="connsiteX0" fmla="*/ 1299 w 5695830"/>
              <a:gd name="connsiteY0" fmla="*/ 1371076 h 2823311"/>
              <a:gd name="connsiteX1" fmla="*/ 988270 w 5695830"/>
              <a:gd name="connsiteY1" fmla="*/ 261426 h 2823311"/>
              <a:gd name="connsiteX2" fmla="*/ 2809814 w 5695830"/>
              <a:gd name="connsiteY2" fmla="*/ 170 h 2823311"/>
              <a:gd name="connsiteX3" fmla="*/ 4820042 w 5695830"/>
              <a:gd name="connsiteY3" fmla="*/ 246912 h 2823311"/>
              <a:gd name="connsiteX4" fmla="*/ 5618329 w 5695830"/>
              <a:gd name="connsiteY4" fmla="*/ 1371076 h 2823311"/>
              <a:gd name="connsiteX5" fmla="*/ 2809814 w 5695830"/>
              <a:gd name="connsiteY5" fmla="*/ 2741982 h 2823311"/>
              <a:gd name="connsiteX6" fmla="*/ 828613 w 5695830"/>
              <a:gd name="connsiteY6" fmla="*/ 2525654 h 2823311"/>
              <a:gd name="connsiteX7" fmla="*/ 1299 w 5695830"/>
              <a:gd name="connsiteY7" fmla="*/ 1371076 h 2823311"/>
              <a:gd name="connsiteX0" fmla="*/ 1299 w 5620809"/>
              <a:gd name="connsiteY0" fmla="*/ 1371076 h 2751190"/>
              <a:gd name="connsiteX1" fmla="*/ 988270 w 5620809"/>
              <a:gd name="connsiteY1" fmla="*/ 261426 h 2751190"/>
              <a:gd name="connsiteX2" fmla="*/ 2809814 w 5620809"/>
              <a:gd name="connsiteY2" fmla="*/ 170 h 2751190"/>
              <a:gd name="connsiteX3" fmla="*/ 4820042 w 5620809"/>
              <a:gd name="connsiteY3" fmla="*/ 246912 h 2751190"/>
              <a:gd name="connsiteX4" fmla="*/ 5618329 w 5620809"/>
              <a:gd name="connsiteY4" fmla="*/ 1371076 h 2751190"/>
              <a:gd name="connsiteX5" fmla="*/ 5110328 w 5620809"/>
              <a:gd name="connsiteY5" fmla="*/ 2569197 h 2751190"/>
              <a:gd name="connsiteX6" fmla="*/ 2809814 w 5620809"/>
              <a:gd name="connsiteY6" fmla="*/ 2741982 h 2751190"/>
              <a:gd name="connsiteX7" fmla="*/ 828613 w 5620809"/>
              <a:gd name="connsiteY7" fmla="*/ 2525654 h 2751190"/>
              <a:gd name="connsiteX8" fmla="*/ 1299 w 5620809"/>
              <a:gd name="connsiteY8" fmla="*/ 1371076 h 2751190"/>
              <a:gd name="connsiteX0" fmla="*/ 1299 w 5620809"/>
              <a:gd name="connsiteY0" fmla="*/ 1371076 h 2744344"/>
              <a:gd name="connsiteX1" fmla="*/ 988270 w 5620809"/>
              <a:gd name="connsiteY1" fmla="*/ 261426 h 2744344"/>
              <a:gd name="connsiteX2" fmla="*/ 2809814 w 5620809"/>
              <a:gd name="connsiteY2" fmla="*/ 170 h 2744344"/>
              <a:gd name="connsiteX3" fmla="*/ 4820042 w 5620809"/>
              <a:gd name="connsiteY3" fmla="*/ 246912 h 2744344"/>
              <a:gd name="connsiteX4" fmla="*/ 5618329 w 5620809"/>
              <a:gd name="connsiteY4" fmla="*/ 1371076 h 2744344"/>
              <a:gd name="connsiteX5" fmla="*/ 5008728 w 5620809"/>
              <a:gd name="connsiteY5" fmla="*/ 2482111 h 2744344"/>
              <a:gd name="connsiteX6" fmla="*/ 2809814 w 5620809"/>
              <a:gd name="connsiteY6" fmla="*/ 2741982 h 2744344"/>
              <a:gd name="connsiteX7" fmla="*/ 828613 w 5620809"/>
              <a:gd name="connsiteY7" fmla="*/ 2525654 h 2744344"/>
              <a:gd name="connsiteX8" fmla="*/ 1299 w 5620809"/>
              <a:gd name="connsiteY8" fmla="*/ 1371076 h 2744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809" h="2744344">
                <a:moveTo>
                  <a:pt x="1299" y="1371076"/>
                </a:moveTo>
                <a:cubicBezTo>
                  <a:pt x="27908" y="993705"/>
                  <a:pt x="520184" y="489910"/>
                  <a:pt x="988270" y="261426"/>
                </a:cubicBezTo>
                <a:cubicBezTo>
                  <a:pt x="1456356" y="32942"/>
                  <a:pt x="2171185" y="2589"/>
                  <a:pt x="2809814" y="170"/>
                </a:cubicBezTo>
                <a:cubicBezTo>
                  <a:pt x="3448443" y="-2249"/>
                  <a:pt x="4351956" y="18428"/>
                  <a:pt x="4820042" y="246912"/>
                </a:cubicBezTo>
                <a:cubicBezTo>
                  <a:pt x="5288128" y="475396"/>
                  <a:pt x="5654615" y="1073533"/>
                  <a:pt x="5618329" y="1371076"/>
                </a:cubicBezTo>
                <a:cubicBezTo>
                  <a:pt x="5582043" y="1668619"/>
                  <a:pt x="5476814" y="2253627"/>
                  <a:pt x="5008728" y="2482111"/>
                </a:cubicBezTo>
                <a:cubicBezTo>
                  <a:pt x="4540642" y="2710595"/>
                  <a:pt x="3506500" y="2734725"/>
                  <a:pt x="2809814" y="2741982"/>
                </a:cubicBezTo>
                <a:cubicBezTo>
                  <a:pt x="2113128" y="2749239"/>
                  <a:pt x="1296699" y="2754138"/>
                  <a:pt x="828613" y="2525654"/>
                </a:cubicBezTo>
                <a:cubicBezTo>
                  <a:pt x="360527" y="2297170"/>
                  <a:pt x="-25310" y="1748447"/>
                  <a:pt x="1299" y="13710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78" t="67939"/>
          <a:stretch/>
        </p:blipFill>
        <p:spPr>
          <a:xfrm>
            <a:off x="5202278" y="3943941"/>
            <a:ext cx="2170978" cy="194273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4024340" y="2705214"/>
            <a:ext cx="41433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추가기능</a:t>
            </a:r>
            <a:endParaRPr lang="en-US" altLang="ko-KR" sz="3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19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45207" y="774700"/>
            <a:ext cx="1101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추가기능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양쪽 대괄호 4"/>
          <p:cNvSpPr/>
          <p:nvPr/>
        </p:nvSpPr>
        <p:spPr>
          <a:xfrm>
            <a:off x="3930650" y="774700"/>
            <a:ext cx="4330700" cy="400110"/>
          </a:xfrm>
          <a:prstGeom prst="bracketPair">
            <a:avLst>
              <a:gd name="adj" fmla="val 0"/>
            </a:avLst>
          </a:prstGeom>
          <a:ln w="4127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66" y="2880615"/>
            <a:ext cx="2577834" cy="2068603"/>
          </a:xfrm>
          <a:prstGeom prst="rect">
            <a:avLst/>
          </a:prstGeom>
        </p:spPr>
      </p:pic>
      <p:sp>
        <p:nvSpPr>
          <p:cNvPr id="2" name="AutoShape 2" descr="SFML에 대한 이미지 검색결과"/>
          <p:cNvSpPr>
            <a:spLocks noChangeAspect="1" noChangeArrowheads="1"/>
          </p:cNvSpPr>
          <p:nvPr/>
        </p:nvSpPr>
        <p:spPr bwMode="auto">
          <a:xfrm>
            <a:off x="76200" y="-136525"/>
            <a:ext cx="1905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8" name="Picture 6" descr="관련 이미지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433" y="1668698"/>
            <a:ext cx="5399089" cy="3033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sp>
        <p:nvSpPr>
          <p:cNvPr id="18" name="직사각형 17"/>
          <p:cNvSpPr/>
          <p:nvPr/>
        </p:nvSpPr>
        <p:spPr>
          <a:xfrm>
            <a:off x="5227225" y="5090873"/>
            <a:ext cx="54337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333333"/>
                </a:solidFill>
                <a:latin typeface="NBG"/>
              </a:rPr>
              <a:t>실제로 음악을 들을 수 있게 구현</a:t>
            </a:r>
            <a:endParaRPr lang="en-US" altLang="ko-KR" sz="1400" b="1" dirty="0" smtClean="0">
              <a:solidFill>
                <a:srgbClr val="333333"/>
              </a:solidFill>
              <a:latin typeface="NBG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333333"/>
                </a:solidFill>
                <a:latin typeface="NBG"/>
              </a:rPr>
              <a:t>원하는 플레이 구간으로 자유롭게 이동 가능</a:t>
            </a:r>
            <a:endParaRPr lang="en-US" altLang="ko-KR" sz="1400" b="1" dirty="0" smtClean="0">
              <a:solidFill>
                <a:srgbClr val="333333"/>
              </a:solidFill>
              <a:latin typeface="NBG"/>
            </a:endParaRPr>
          </a:p>
        </p:txBody>
      </p:sp>
    </p:spTree>
    <p:extLst>
      <p:ext uri="{BB962C8B-B14F-4D97-AF65-F5344CB8AC3E}">
        <p14:creationId xmlns:p14="http://schemas.microsoft.com/office/powerpoint/2010/main" val="201887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893175" y="2081666"/>
            <a:ext cx="8203326" cy="3083664"/>
            <a:chOff x="2687895" y="2147879"/>
            <a:chExt cx="6816209" cy="2562241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62" y="2337461"/>
              <a:ext cx="2328562" cy="232575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041"/>
            <a:stretch/>
          </p:blipFill>
          <p:spPr>
            <a:xfrm>
              <a:off x="2687895" y="2147879"/>
              <a:ext cx="1534603" cy="2515332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678" t="67939"/>
            <a:stretch/>
          </p:blipFill>
          <p:spPr>
            <a:xfrm>
              <a:off x="3499782" y="3760778"/>
              <a:ext cx="1060877" cy="949342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4392" y="2216064"/>
              <a:ext cx="1754611" cy="2251961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2161" y="2944392"/>
              <a:ext cx="2141943" cy="1718819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7427" y="2367400"/>
              <a:ext cx="2238741" cy="2295811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1897" y="3226362"/>
              <a:ext cx="2151305" cy="14368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996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9043" y="774700"/>
            <a:ext cx="2133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자료구조 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설계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양쪽 대괄호 4"/>
          <p:cNvSpPr/>
          <p:nvPr/>
        </p:nvSpPr>
        <p:spPr>
          <a:xfrm>
            <a:off x="3930650" y="774700"/>
            <a:ext cx="4330700" cy="400110"/>
          </a:xfrm>
          <a:prstGeom prst="bracketPair">
            <a:avLst>
              <a:gd name="adj" fmla="val 0"/>
            </a:avLst>
          </a:prstGeom>
          <a:ln w="4127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1583421"/>
            <a:ext cx="3086439" cy="3165120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3226087" y="2616342"/>
            <a:ext cx="1485900" cy="1485900"/>
          </a:xfrm>
          <a:prstGeom prst="ellipse">
            <a:avLst/>
          </a:prstGeom>
          <a:solidFill>
            <a:srgbClr val="604E1A"/>
          </a:solidFill>
          <a:ln w="76200">
            <a:solidFill>
              <a:srgbClr val="FBD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131087" y="2590942"/>
            <a:ext cx="1485900" cy="1485900"/>
          </a:xfrm>
          <a:prstGeom prst="ellipse">
            <a:avLst/>
          </a:prstGeom>
          <a:solidFill>
            <a:srgbClr val="604E1A"/>
          </a:solidFill>
          <a:ln w="76200">
            <a:solidFill>
              <a:srgbClr val="FBD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099429" y="2620739"/>
            <a:ext cx="1485900" cy="1485900"/>
          </a:xfrm>
          <a:prstGeom prst="ellipse">
            <a:avLst/>
          </a:prstGeom>
          <a:solidFill>
            <a:srgbClr val="604E1A"/>
          </a:solidFill>
          <a:ln w="76200">
            <a:solidFill>
              <a:srgbClr val="FBD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31836" y="3023609"/>
            <a:ext cx="1074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Album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List</a:t>
            </a:r>
            <a:endParaRPr lang="ko-KR" altLang="en-US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36836" y="2995971"/>
            <a:ext cx="1074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Artist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List</a:t>
            </a:r>
            <a:endParaRPr lang="ko-KR" altLang="en-US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05178" y="3040523"/>
            <a:ext cx="1074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Genre</a:t>
            </a: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List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379580" y="4916961"/>
            <a:ext cx="24735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dirty="0" smtClean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Singly </a:t>
            </a:r>
            <a:r>
              <a:rPr lang="en-US" altLang="ko-KR" b="1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Linked List </a:t>
            </a:r>
            <a:r>
              <a:rPr lang="ko-KR" altLang="en-US" b="1" dirty="0" smtClean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기반자료구조</a:t>
            </a:r>
            <a:endParaRPr lang="ko-KR" altLang="en-US" b="1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1513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Music Player</a:t>
            </a:r>
            <a:endParaRPr lang="en-US" altLang="ko-K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8585329" y="1583421"/>
            <a:ext cx="755457" cy="1545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976354" y="4627131"/>
            <a:ext cx="1074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순서도: 다중 문서 24"/>
          <p:cNvSpPr/>
          <p:nvPr/>
        </p:nvSpPr>
        <p:spPr>
          <a:xfrm>
            <a:off x="3174566" y="4314752"/>
            <a:ext cx="1512168" cy="2160240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Album</a:t>
            </a:r>
          </a:p>
          <a:p>
            <a:pPr algn="ctr"/>
            <a:r>
              <a:rPr lang="en-US" altLang="ko-KR" dirty="0" smtClean="0"/>
              <a:t>DB</a:t>
            </a:r>
          </a:p>
          <a:p>
            <a:pPr algn="ctr"/>
            <a:endParaRPr lang="ko-KR" altLang="en-US" dirty="0"/>
          </a:p>
        </p:txBody>
      </p:sp>
      <p:sp>
        <p:nvSpPr>
          <p:cNvPr id="41" name="순서도: 다중 문서 40"/>
          <p:cNvSpPr/>
          <p:nvPr/>
        </p:nvSpPr>
        <p:spPr>
          <a:xfrm>
            <a:off x="5104819" y="4314752"/>
            <a:ext cx="1512168" cy="2160240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Artist</a:t>
            </a:r>
          </a:p>
          <a:p>
            <a:pPr algn="ctr"/>
            <a:r>
              <a:rPr lang="en-US" altLang="ko-KR" dirty="0" smtClean="0"/>
              <a:t>DB</a:t>
            </a:r>
          </a:p>
          <a:p>
            <a:pPr algn="ctr"/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9340786" y="566591"/>
            <a:ext cx="1485900" cy="1485900"/>
          </a:xfrm>
          <a:prstGeom prst="ellipse">
            <a:avLst/>
          </a:prstGeom>
          <a:solidFill>
            <a:srgbClr val="604E1A"/>
          </a:solidFill>
          <a:ln w="76200">
            <a:solidFill>
              <a:srgbClr val="FBD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6234350" y="1405597"/>
            <a:ext cx="3106436" cy="1293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42" idx="2"/>
          </p:cNvCxnSpPr>
          <p:nvPr/>
        </p:nvCxnSpPr>
        <p:spPr>
          <a:xfrm flipV="1">
            <a:off x="4198742" y="1309541"/>
            <a:ext cx="5142044" cy="1389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9540378" y="947563"/>
            <a:ext cx="1074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Master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List</a:t>
            </a:r>
          </a:p>
        </p:txBody>
      </p:sp>
      <p:sp>
        <p:nvSpPr>
          <p:cNvPr id="50" name="순서도: 다중 문서 49"/>
          <p:cNvSpPr/>
          <p:nvPr/>
        </p:nvSpPr>
        <p:spPr>
          <a:xfrm>
            <a:off x="9263745" y="2239016"/>
            <a:ext cx="1512168" cy="2160240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Music</a:t>
            </a:r>
          </a:p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52" name="AutoShape 4" descr="ë§íì 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78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30970" y="774700"/>
            <a:ext cx="930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곡 검색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양쪽 대괄호 4"/>
          <p:cNvSpPr/>
          <p:nvPr/>
        </p:nvSpPr>
        <p:spPr>
          <a:xfrm>
            <a:off x="3930650" y="774700"/>
            <a:ext cx="4330700" cy="400110"/>
          </a:xfrm>
          <a:prstGeom prst="bracketPair">
            <a:avLst>
              <a:gd name="adj" fmla="val 0"/>
            </a:avLst>
          </a:prstGeom>
          <a:ln w="4127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1583421"/>
            <a:ext cx="3086439" cy="3165120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3226087" y="2616342"/>
            <a:ext cx="1485900" cy="1485900"/>
          </a:xfrm>
          <a:prstGeom prst="ellipse">
            <a:avLst/>
          </a:prstGeom>
          <a:solidFill>
            <a:srgbClr val="604E1A"/>
          </a:solidFill>
          <a:ln w="76200">
            <a:solidFill>
              <a:srgbClr val="FBD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131087" y="2590942"/>
            <a:ext cx="1485900" cy="1485900"/>
          </a:xfrm>
          <a:prstGeom prst="ellipse">
            <a:avLst/>
          </a:prstGeom>
          <a:solidFill>
            <a:srgbClr val="604E1A"/>
          </a:solidFill>
          <a:ln w="76200">
            <a:solidFill>
              <a:srgbClr val="FBD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099429" y="2620739"/>
            <a:ext cx="1485900" cy="1485900"/>
          </a:xfrm>
          <a:prstGeom prst="ellipse">
            <a:avLst/>
          </a:prstGeom>
          <a:solidFill>
            <a:srgbClr val="604E1A"/>
          </a:solidFill>
          <a:ln w="76200">
            <a:solidFill>
              <a:srgbClr val="FBD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31836" y="3023609"/>
            <a:ext cx="1074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Album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List</a:t>
            </a:r>
            <a:endParaRPr lang="ko-KR" altLang="en-US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36836" y="2995971"/>
            <a:ext cx="1074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Artist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List</a:t>
            </a:r>
            <a:endParaRPr lang="ko-KR" altLang="en-US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05178" y="3040523"/>
            <a:ext cx="1074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Genre</a:t>
            </a: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List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379580" y="4916961"/>
            <a:ext cx="24735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dirty="0" smtClean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Singly </a:t>
            </a:r>
            <a:r>
              <a:rPr lang="en-US" altLang="ko-KR" b="1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Linked List </a:t>
            </a:r>
            <a:r>
              <a:rPr lang="ko-KR" altLang="en-US" b="1" dirty="0" smtClean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기반자료구조</a:t>
            </a:r>
            <a:endParaRPr lang="ko-KR" altLang="en-US" b="1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1513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Music Player</a:t>
            </a:r>
            <a:endParaRPr lang="en-US" altLang="ko-K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8585329" y="1583421"/>
            <a:ext cx="755457" cy="1545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976354" y="4627131"/>
            <a:ext cx="1074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순서도: 다중 문서 24"/>
          <p:cNvSpPr/>
          <p:nvPr/>
        </p:nvSpPr>
        <p:spPr>
          <a:xfrm>
            <a:off x="3174566" y="4314752"/>
            <a:ext cx="1512168" cy="2160240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Album</a:t>
            </a:r>
          </a:p>
          <a:p>
            <a:pPr algn="ctr"/>
            <a:r>
              <a:rPr lang="en-US" altLang="ko-KR" dirty="0" smtClean="0"/>
              <a:t>DB</a:t>
            </a:r>
          </a:p>
          <a:p>
            <a:pPr algn="ctr"/>
            <a:endParaRPr lang="ko-KR" altLang="en-US" dirty="0"/>
          </a:p>
        </p:txBody>
      </p:sp>
      <p:sp>
        <p:nvSpPr>
          <p:cNvPr id="41" name="순서도: 다중 문서 40"/>
          <p:cNvSpPr/>
          <p:nvPr/>
        </p:nvSpPr>
        <p:spPr>
          <a:xfrm>
            <a:off x="5104819" y="4314752"/>
            <a:ext cx="1512168" cy="2160240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Artist</a:t>
            </a:r>
          </a:p>
          <a:p>
            <a:pPr algn="ctr"/>
            <a:r>
              <a:rPr lang="en-US" altLang="ko-KR" dirty="0" smtClean="0"/>
              <a:t>DB</a:t>
            </a:r>
          </a:p>
          <a:p>
            <a:pPr algn="ctr"/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9340786" y="566591"/>
            <a:ext cx="1485900" cy="1485900"/>
          </a:xfrm>
          <a:prstGeom prst="ellipse">
            <a:avLst/>
          </a:prstGeom>
          <a:solidFill>
            <a:srgbClr val="604E1A"/>
          </a:solidFill>
          <a:ln w="76200">
            <a:solidFill>
              <a:srgbClr val="FBD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6234350" y="1405597"/>
            <a:ext cx="3106436" cy="1293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42" idx="2"/>
          </p:cNvCxnSpPr>
          <p:nvPr/>
        </p:nvCxnSpPr>
        <p:spPr>
          <a:xfrm flipV="1">
            <a:off x="4198742" y="1309541"/>
            <a:ext cx="5142044" cy="1389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9540378" y="947563"/>
            <a:ext cx="1074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Master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List</a:t>
            </a:r>
          </a:p>
        </p:txBody>
      </p:sp>
      <p:sp>
        <p:nvSpPr>
          <p:cNvPr id="50" name="순서도: 다중 문서 49"/>
          <p:cNvSpPr/>
          <p:nvPr/>
        </p:nvSpPr>
        <p:spPr>
          <a:xfrm>
            <a:off x="9263745" y="2239016"/>
            <a:ext cx="1512168" cy="2160240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Music</a:t>
            </a:r>
          </a:p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8" name="AutoShape 2" descr="ë§íì 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6" name="Picture 6" descr="C:\Users\my-PC\Documents\말풍선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420" y="-368845"/>
            <a:ext cx="2287090" cy="228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133601" y="448910"/>
            <a:ext cx="108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번 음악</a:t>
            </a:r>
            <a:endParaRPr lang="en-US" altLang="ko-KR" dirty="0" smtClean="0"/>
          </a:p>
          <a:p>
            <a:r>
              <a:rPr lang="ko-KR" altLang="en-US" dirty="0" smtClean="0"/>
              <a:t>검</a:t>
            </a:r>
            <a:r>
              <a:rPr lang="ko-KR" altLang="en-US" dirty="0"/>
              <a:t>색</a:t>
            </a:r>
          </a:p>
        </p:txBody>
      </p:sp>
    </p:spTree>
    <p:extLst>
      <p:ext uri="{BB962C8B-B14F-4D97-AF65-F5344CB8AC3E}">
        <p14:creationId xmlns:p14="http://schemas.microsoft.com/office/powerpoint/2010/main" val="35590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30970" y="774700"/>
            <a:ext cx="930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곡 검색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양쪽 대괄호 4"/>
          <p:cNvSpPr/>
          <p:nvPr/>
        </p:nvSpPr>
        <p:spPr>
          <a:xfrm>
            <a:off x="3930650" y="774700"/>
            <a:ext cx="4330700" cy="400110"/>
          </a:xfrm>
          <a:prstGeom prst="bracketPair">
            <a:avLst>
              <a:gd name="adj" fmla="val 0"/>
            </a:avLst>
          </a:prstGeom>
          <a:ln w="4127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1583421"/>
            <a:ext cx="3086439" cy="3165120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3226087" y="2616342"/>
            <a:ext cx="1485900" cy="1485900"/>
          </a:xfrm>
          <a:prstGeom prst="ellipse">
            <a:avLst/>
          </a:prstGeom>
          <a:solidFill>
            <a:srgbClr val="604E1A"/>
          </a:solidFill>
          <a:ln w="76200">
            <a:solidFill>
              <a:srgbClr val="FBD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131087" y="2590942"/>
            <a:ext cx="1485900" cy="1485900"/>
          </a:xfrm>
          <a:prstGeom prst="ellipse">
            <a:avLst/>
          </a:prstGeom>
          <a:solidFill>
            <a:srgbClr val="604E1A"/>
          </a:solidFill>
          <a:ln w="76200">
            <a:solidFill>
              <a:srgbClr val="FBD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099429" y="2620739"/>
            <a:ext cx="1485900" cy="1485900"/>
          </a:xfrm>
          <a:prstGeom prst="ellipse">
            <a:avLst/>
          </a:prstGeom>
          <a:solidFill>
            <a:srgbClr val="604E1A"/>
          </a:solidFill>
          <a:ln w="76200">
            <a:solidFill>
              <a:srgbClr val="FBD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31836" y="3023609"/>
            <a:ext cx="1074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Album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List</a:t>
            </a:r>
            <a:endParaRPr lang="ko-KR" altLang="en-US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36836" y="2995971"/>
            <a:ext cx="1074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Artist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List</a:t>
            </a:r>
            <a:endParaRPr lang="ko-KR" altLang="en-US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05178" y="3040523"/>
            <a:ext cx="1074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Genre</a:t>
            </a: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List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379580" y="4916961"/>
            <a:ext cx="2473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dirty="0" smtClean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Primary Key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1513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Music Player</a:t>
            </a:r>
            <a:endParaRPr lang="en-US" altLang="ko-K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8585329" y="1583421"/>
            <a:ext cx="755457" cy="1545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976354" y="4627131"/>
            <a:ext cx="1074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순서도: 다중 문서 24"/>
          <p:cNvSpPr/>
          <p:nvPr/>
        </p:nvSpPr>
        <p:spPr>
          <a:xfrm>
            <a:off x="3174566" y="4314752"/>
            <a:ext cx="1512168" cy="2160240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Album</a:t>
            </a:r>
          </a:p>
          <a:p>
            <a:pPr algn="ctr"/>
            <a:r>
              <a:rPr lang="en-US" altLang="ko-KR" dirty="0" smtClean="0"/>
              <a:t>DB</a:t>
            </a:r>
          </a:p>
          <a:p>
            <a:pPr algn="ctr"/>
            <a:endParaRPr lang="ko-KR" altLang="en-US" dirty="0"/>
          </a:p>
        </p:txBody>
      </p:sp>
      <p:sp>
        <p:nvSpPr>
          <p:cNvPr id="41" name="순서도: 다중 문서 40"/>
          <p:cNvSpPr/>
          <p:nvPr/>
        </p:nvSpPr>
        <p:spPr>
          <a:xfrm>
            <a:off x="5104819" y="4314752"/>
            <a:ext cx="1512168" cy="2160240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Artist</a:t>
            </a:r>
          </a:p>
          <a:p>
            <a:pPr algn="ctr"/>
            <a:r>
              <a:rPr lang="en-US" altLang="ko-KR" dirty="0" smtClean="0"/>
              <a:t>DB</a:t>
            </a:r>
          </a:p>
          <a:p>
            <a:pPr algn="ctr"/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9340786" y="566591"/>
            <a:ext cx="1485900" cy="1485900"/>
          </a:xfrm>
          <a:prstGeom prst="ellipse">
            <a:avLst/>
          </a:prstGeom>
          <a:solidFill>
            <a:srgbClr val="604E1A"/>
          </a:solidFill>
          <a:ln w="76200">
            <a:solidFill>
              <a:srgbClr val="FBD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6234350" y="1405597"/>
            <a:ext cx="3106436" cy="1293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42" idx="2"/>
          </p:cNvCxnSpPr>
          <p:nvPr/>
        </p:nvCxnSpPr>
        <p:spPr>
          <a:xfrm flipV="1">
            <a:off x="4198742" y="1309541"/>
            <a:ext cx="5142044" cy="1389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9540378" y="947563"/>
            <a:ext cx="1074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Master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List</a:t>
            </a:r>
          </a:p>
        </p:txBody>
      </p:sp>
      <p:sp>
        <p:nvSpPr>
          <p:cNvPr id="50" name="순서도: 다중 문서 49"/>
          <p:cNvSpPr/>
          <p:nvPr/>
        </p:nvSpPr>
        <p:spPr>
          <a:xfrm>
            <a:off x="9263745" y="2239016"/>
            <a:ext cx="1512168" cy="2160240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Music</a:t>
            </a:r>
          </a:p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8" name="AutoShape 2" descr="ë§íì 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6" name="Picture 6" descr="C:\Users\my-PC\Documents\말풍선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420" y="-368845"/>
            <a:ext cx="2287090" cy="228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133601" y="448910"/>
            <a:ext cx="108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번 음악</a:t>
            </a:r>
            <a:endParaRPr lang="en-US" altLang="ko-KR" dirty="0" smtClean="0"/>
          </a:p>
          <a:p>
            <a:r>
              <a:rPr lang="ko-KR" altLang="en-US" dirty="0" smtClean="0"/>
              <a:t>검</a:t>
            </a:r>
            <a:r>
              <a:rPr lang="ko-KR" altLang="en-US" dirty="0"/>
              <a:t>색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9583311" y="5563292"/>
            <a:ext cx="2385204" cy="652420"/>
            <a:chOff x="3529830" y="6192504"/>
            <a:chExt cx="3391447" cy="927656"/>
          </a:xfrm>
        </p:grpSpPr>
        <p:sp>
          <p:nvSpPr>
            <p:cNvPr id="45" name="설명선 2 44"/>
            <p:cNvSpPr/>
            <p:nvPr/>
          </p:nvSpPr>
          <p:spPr>
            <a:xfrm rot="16200000">
              <a:off x="3406614" y="6315721"/>
              <a:ext cx="927655" cy="681223"/>
            </a:xfrm>
            <a:prstGeom prst="borderCallout2">
              <a:avLst>
                <a:gd name="adj1" fmla="val 476"/>
                <a:gd name="adj2" fmla="val 90323"/>
                <a:gd name="adj3" fmla="val -37727"/>
                <a:gd name="adj4" fmla="val 89888"/>
                <a:gd name="adj5" fmla="val 26915"/>
                <a:gd name="adj6" fmla="val 272423"/>
              </a:avLst>
            </a:prstGeom>
            <a:solidFill>
              <a:srgbClr val="DF5327"/>
            </a:solidFill>
            <a:ln w="19050" cap="flat" cmpd="sng" algn="ctr">
              <a:solidFill>
                <a:srgbClr val="DF5327">
                  <a:shade val="50000"/>
                </a:srgbClr>
              </a:solidFill>
              <a:prstDash val="solid"/>
            </a:ln>
            <a:effectLst/>
          </p:spPr>
          <p:txBody>
            <a:bodyPr vert="eaVert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맑은 고딕"/>
                  <a:cs typeface="+mn-cs"/>
                </a:rPr>
                <a:t>1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맑은 고딕"/>
                <a:cs typeface="+mn-cs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4486532" y="6192504"/>
              <a:ext cx="2434745" cy="927654"/>
              <a:chOff x="4618879" y="2657061"/>
              <a:chExt cx="2434745" cy="927654"/>
            </a:xfrm>
          </p:grpSpPr>
          <p:sp>
            <p:nvSpPr>
              <p:cNvPr id="48" name="설명선 1 47"/>
              <p:cNvSpPr/>
              <p:nvPr/>
            </p:nvSpPr>
            <p:spPr>
              <a:xfrm>
                <a:off x="4618879" y="2657061"/>
                <a:ext cx="739022" cy="927654"/>
              </a:xfrm>
              <a:prstGeom prst="borderCallout1">
                <a:avLst>
                  <a:gd name="adj1" fmla="val 51103"/>
                  <a:gd name="adj2" fmla="val -986"/>
                  <a:gd name="adj3" fmla="val 52206"/>
                  <a:gd name="adj4" fmla="val -51331"/>
                </a:avLst>
              </a:prstGeom>
              <a:solidFill>
                <a:srgbClr val="DF5327"/>
              </a:solidFill>
              <a:ln w="19050" cap="flat" cmpd="sng" algn="ctr">
                <a:solidFill>
                  <a:srgbClr val="DF532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kern="0" dirty="0">
                    <a:solidFill>
                      <a:prstClr val="white"/>
                    </a:solidFill>
                    <a:latin typeface="Corbel" panose="020B0503020204020204"/>
                    <a:ea typeface="맑은 고딕"/>
                  </a:rPr>
                  <a:t>3</a:t>
                </a:r>
                <a:endParaRPr kumimoji="0" lang="ko-KR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맑은 고딕"/>
                  <a:cs typeface="+mn-cs"/>
                </a:endParaRPr>
              </a:p>
            </p:txBody>
          </p:sp>
          <p:sp>
            <p:nvSpPr>
              <p:cNvPr id="51" name="설명선 1 50"/>
              <p:cNvSpPr/>
              <p:nvPr/>
            </p:nvSpPr>
            <p:spPr>
              <a:xfrm>
                <a:off x="6427803" y="2676939"/>
                <a:ext cx="625821" cy="907776"/>
              </a:xfrm>
              <a:prstGeom prst="borderCallout1">
                <a:avLst>
                  <a:gd name="adj1" fmla="val 51103"/>
                  <a:gd name="adj2" fmla="val -986"/>
                  <a:gd name="adj3" fmla="val 52206"/>
                  <a:gd name="adj4" fmla="val -51331"/>
                </a:avLst>
              </a:prstGeom>
              <a:solidFill>
                <a:srgbClr val="DF5327"/>
              </a:solidFill>
              <a:ln w="19050" cap="flat" cmpd="sng" algn="ctr">
                <a:solidFill>
                  <a:srgbClr val="DF532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/>
                    <a:ea typeface="맑은 고딕"/>
                    <a:cs typeface="+mn-cs"/>
                  </a:rPr>
                  <a:t>72</a:t>
                </a:r>
                <a:endParaRPr kumimoji="0" lang="ko-KR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맑은 고딕"/>
                  <a:cs typeface="+mn-cs"/>
                </a:endParaRPr>
              </a:p>
            </p:txBody>
          </p:sp>
          <p:sp>
            <p:nvSpPr>
              <p:cNvPr id="52" name="설명선 1 51"/>
              <p:cNvSpPr/>
              <p:nvPr/>
            </p:nvSpPr>
            <p:spPr>
              <a:xfrm>
                <a:off x="5506774" y="2683568"/>
                <a:ext cx="621251" cy="901147"/>
              </a:xfrm>
              <a:prstGeom prst="borderCallout1">
                <a:avLst>
                  <a:gd name="adj1" fmla="val 51103"/>
                  <a:gd name="adj2" fmla="val -986"/>
                  <a:gd name="adj3" fmla="val 52206"/>
                  <a:gd name="adj4" fmla="val -51331"/>
                </a:avLst>
              </a:prstGeom>
              <a:solidFill>
                <a:srgbClr val="DF5327"/>
              </a:solidFill>
              <a:ln w="19050" cap="flat" cmpd="sng" algn="ctr">
                <a:solidFill>
                  <a:srgbClr val="DF532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/>
                    <a:ea typeface="맑은 고딕"/>
                    <a:cs typeface="+mn-cs"/>
                  </a:rPr>
                  <a:t>65</a:t>
                </a:r>
                <a:endParaRPr kumimoji="0" lang="ko-KR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21" name="타원 20"/>
          <p:cNvSpPr/>
          <p:nvPr/>
        </p:nvSpPr>
        <p:spPr>
          <a:xfrm>
            <a:off x="10256159" y="5675087"/>
            <a:ext cx="511597" cy="5115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22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30970" y="774700"/>
            <a:ext cx="930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곡 검색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양쪽 대괄호 4"/>
          <p:cNvSpPr/>
          <p:nvPr/>
        </p:nvSpPr>
        <p:spPr>
          <a:xfrm>
            <a:off x="3930650" y="774700"/>
            <a:ext cx="4330700" cy="400110"/>
          </a:xfrm>
          <a:prstGeom prst="bracketPair">
            <a:avLst>
              <a:gd name="adj" fmla="val 0"/>
            </a:avLst>
          </a:prstGeom>
          <a:ln w="4127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1583421"/>
            <a:ext cx="3086439" cy="3165120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3226087" y="2616342"/>
            <a:ext cx="1485900" cy="1485900"/>
          </a:xfrm>
          <a:prstGeom prst="ellipse">
            <a:avLst/>
          </a:prstGeom>
          <a:solidFill>
            <a:srgbClr val="604E1A"/>
          </a:solidFill>
          <a:ln w="76200">
            <a:solidFill>
              <a:srgbClr val="FBD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131087" y="2590942"/>
            <a:ext cx="1485900" cy="1485900"/>
          </a:xfrm>
          <a:prstGeom prst="ellipse">
            <a:avLst/>
          </a:prstGeom>
          <a:solidFill>
            <a:srgbClr val="604E1A"/>
          </a:solidFill>
          <a:ln w="76200">
            <a:solidFill>
              <a:srgbClr val="FBD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099429" y="2620739"/>
            <a:ext cx="1485900" cy="1485900"/>
          </a:xfrm>
          <a:prstGeom prst="ellipse">
            <a:avLst/>
          </a:prstGeom>
          <a:solidFill>
            <a:srgbClr val="604E1A"/>
          </a:solidFill>
          <a:ln w="76200">
            <a:solidFill>
              <a:srgbClr val="FBD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31836" y="3023609"/>
            <a:ext cx="1074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Album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List</a:t>
            </a:r>
            <a:endParaRPr lang="ko-KR" altLang="en-US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36836" y="2995971"/>
            <a:ext cx="1074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Artist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List</a:t>
            </a:r>
            <a:endParaRPr lang="ko-KR" altLang="en-US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05178" y="3040523"/>
            <a:ext cx="1074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Genre</a:t>
            </a: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List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379580" y="4916961"/>
            <a:ext cx="2473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dirty="0" smtClean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Primary Key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1513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Music Player</a:t>
            </a:r>
            <a:endParaRPr lang="en-US" altLang="ko-K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8585329" y="1583421"/>
            <a:ext cx="755457" cy="1545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976354" y="4627131"/>
            <a:ext cx="1074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순서도: 다중 문서 24"/>
          <p:cNvSpPr/>
          <p:nvPr/>
        </p:nvSpPr>
        <p:spPr>
          <a:xfrm>
            <a:off x="3174566" y="4314752"/>
            <a:ext cx="1512168" cy="2160240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Album</a:t>
            </a:r>
          </a:p>
          <a:p>
            <a:pPr algn="ctr"/>
            <a:r>
              <a:rPr lang="en-US" altLang="ko-KR" dirty="0" smtClean="0"/>
              <a:t>DB</a:t>
            </a:r>
          </a:p>
          <a:p>
            <a:pPr algn="ctr"/>
            <a:endParaRPr lang="ko-KR" altLang="en-US" dirty="0"/>
          </a:p>
        </p:txBody>
      </p:sp>
      <p:sp>
        <p:nvSpPr>
          <p:cNvPr id="41" name="순서도: 다중 문서 40"/>
          <p:cNvSpPr/>
          <p:nvPr/>
        </p:nvSpPr>
        <p:spPr>
          <a:xfrm>
            <a:off x="5104819" y="4314752"/>
            <a:ext cx="1512168" cy="2160240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Artist</a:t>
            </a:r>
          </a:p>
          <a:p>
            <a:pPr algn="ctr"/>
            <a:r>
              <a:rPr lang="en-US" altLang="ko-KR" dirty="0" smtClean="0"/>
              <a:t>DB</a:t>
            </a:r>
          </a:p>
          <a:p>
            <a:pPr algn="ctr"/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9340786" y="566591"/>
            <a:ext cx="1485900" cy="1485900"/>
          </a:xfrm>
          <a:prstGeom prst="ellipse">
            <a:avLst/>
          </a:prstGeom>
          <a:solidFill>
            <a:srgbClr val="604E1A"/>
          </a:solidFill>
          <a:ln w="76200">
            <a:solidFill>
              <a:srgbClr val="FBD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6234350" y="1405597"/>
            <a:ext cx="3106436" cy="1293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42" idx="2"/>
          </p:cNvCxnSpPr>
          <p:nvPr/>
        </p:nvCxnSpPr>
        <p:spPr>
          <a:xfrm flipV="1">
            <a:off x="4198742" y="1309541"/>
            <a:ext cx="5142044" cy="1389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9540378" y="947563"/>
            <a:ext cx="1074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Master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List</a:t>
            </a:r>
          </a:p>
        </p:txBody>
      </p:sp>
      <p:sp>
        <p:nvSpPr>
          <p:cNvPr id="50" name="순서도: 다중 문서 49"/>
          <p:cNvSpPr/>
          <p:nvPr/>
        </p:nvSpPr>
        <p:spPr>
          <a:xfrm>
            <a:off x="9263745" y="2239016"/>
            <a:ext cx="1512168" cy="2160240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Music</a:t>
            </a:r>
          </a:p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8" name="AutoShape 2" descr="ë§íì 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6" name="Picture 6" descr="C:\Users\my-PC\Documents\말풍선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420" y="-368845"/>
            <a:ext cx="2287090" cy="228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133601" y="448910"/>
            <a:ext cx="108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번 음악</a:t>
            </a:r>
            <a:endParaRPr lang="en-US" altLang="ko-KR" dirty="0" smtClean="0"/>
          </a:p>
          <a:p>
            <a:r>
              <a:rPr lang="ko-KR" altLang="en-US" dirty="0" smtClean="0"/>
              <a:t>검</a:t>
            </a:r>
            <a:r>
              <a:rPr lang="ko-KR" altLang="en-US" dirty="0"/>
              <a:t>색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9583311" y="5563292"/>
            <a:ext cx="2385204" cy="652420"/>
            <a:chOff x="3529830" y="6192504"/>
            <a:chExt cx="3391447" cy="927656"/>
          </a:xfrm>
        </p:grpSpPr>
        <p:sp>
          <p:nvSpPr>
            <p:cNvPr id="45" name="설명선 2 44"/>
            <p:cNvSpPr/>
            <p:nvPr/>
          </p:nvSpPr>
          <p:spPr>
            <a:xfrm rot="16200000">
              <a:off x="3406614" y="6315721"/>
              <a:ext cx="927655" cy="681223"/>
            </a:xfrm>
            <a:prstGeom prst="borderCallout2">
              <a:avLst>
                <a:gd name="adj1" fmla="val 476"/>
                <a:gd name="adj2" fmla="val 90323"/>
                <a:gd name="adj3" fmla="val -37727"/>
                <a:gd name="adj4" fmla="val 89888"/>
                <a:gd name="adj5" fmla="val 26915"/>
                <a:gd name="adj6" fmla="val 272423"/>
              </a:avLst>
            </a:prstGeom>
            <a:solidFill>
              <a:srgbClr val="DF5327"/>
            </a:solidFill>
            <a:ln w="19050" cap="flat" cmpd="sng" algn="ctr">
              <a:solidFill>
                <a:srgbClr val="DF5327">
                  <a:shade val="50000"/>
                </a:srgbClr>
              </a:solidFill>
              <a:prstDash val="solid"/>
            </a:ln>
            <a:effectLst/>
          </p:spPr>
          <p:txBody>
            <a:bodyPr vert="eaVert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맑은 고딕"/>
                  <a:cs typeface="+mn-cs"/>
                </a:rPr>
                <a:t>1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맑은 고딕"/>
                <a:cs typeface="+mn-cs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4486532" y="6192504"/>
              <a:ext cx="2434745" cy="927654"/>
              <a:chOff x="4618879" y="2657061"/>
              <a:chExt cx="2434745" cy="927654"/>
            </a:xfrm>
          </p:grpSpPr>
          <p:sp>
            <p:nvSpPr>
              <p:cNvPr id="48" name="설명선 1 47"/>
              <p:cNvSpPr/>
              <p:nvPr/>
            </p:nvSpPr>
            <p:spPr>
              <a:xfrm>
                <a:off x="4618879" y="2657061"/>
                <a:ext cx="739022" cy="927654"/>
              </a:xfrm>
              <a:prstGeom prst="borderCallout1">
                <a:avLst>
                  <a:gd name="adj1" fmla="val 51103"/>
                  <a:gd name="adj2" fmla="val -986"/>
                  <a:gd name="adj3" fmla="val 52206"/>
                  <a:gd name="adj4" fmla="val -51331"/>
                </a:avLst>
              </a:prstGeom>
              <a:solidFill>
                <a:srgbClr val="DF5327"/>
              </a:solidFill>
              <a:ln w="19050" cap="flat" cmpd="sng" algn="ctr">
                <a:solidFill>
                  <a:srgbClr val="DF532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kern="0" dirty="0">
                    <a:solidFill>
                      <a:prstClr val="white"/>
                    </a:solidFill>
                    <a:latin typeface="Corbel" panose="020B0503020204020204"/>
                    <a:ea typeface="맑은 고딕"/>
                  </a:rPr>
                  <a:t>3</a:t>
                </a:r>
                <a:endParaRPr kumimoji="0" lang="ko-KR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맑은 고딕"/>
                  <a:cs typeface="+mn-cs"/>
                </a:endParaRPr>
              </a:p>
            </p:txBody>
          </p:sp>
          <p:sp>
            <p:nvSpPr>
              <p:cNvPr id="51" name="설명선 1 50"/>
              <p:cNvSpPr/>
              <p:nvPr/>
            </p:nvSpPr>
            <p:spPr>
              <a:xfrm>
                <a:off x="6427803" y="2676939"/>
                <a:ext cx="625821" cy="907776"/>
              </a:xfrm>
              <a:prstGeom prst="borderCallout1">
                <a:avLst>
                  <a:gd name="adj1" fmla="val 51103"/>
                  <a:gd name="adj2" fmla="val -986"/>
                  <a:gd name="adj3" fmla="val 52206"/>
                  <a:gd name="adj4" fmla="val -51331"/>
                </a:avLst>
              </a:prstGeom>
              <a:solidFill>
                <a:srgbClr val="DF5327"/>
              </a:solidFill>
              <a:ln w="19050" cap="flat" cmpd="sng" algn="ctr">
                <a:solidFill>
                  <a:srgbClr val="DF532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/>
                    <a:ea typeface="맑은 고딕"/>
                    <a:cs typeface="+mn-cs"/>
                  </a:rPr>
                  <a:t>72</a:t>
                </a:r>
                <a:endParaRPr kumimoji="0" lang="ko-KR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맑은 고딕"/>
                  <a:cs typeface="+mn-cs"/>
                </a:endParaRPr>
              </a:p>
            </p:txBody>
          </p:sp>
          <p:sp>
            <p:nvSpPr>
              <p:cNvPr id="52" name="설명선 1 51"/>
              <p:cNvSpPr/>
              <p:nvPr/>
            </p:nvSpPr>
            <p:spPr>
              <a:xfrm>
                <a:off x="5506774" y="2683568"/>
                <a:ext cx="621251" cy="901147"/>
              </a:xfrm>
              <a:prstGeom prst="borderCallout1">
                <a:avLst>
                  <a:gd name="adj1" fmla="val 51103"/>
                  <a:gd name="adj2" fmla="val -986"/>
                  <a:gd name="adj3" fmla="val 52206"/>
                  <a:gd name="adj4" fmla="val -51331"/>
                </a:avLst>
              </a:prstGeom>
              <a:solidFill>
                <a:srgbClr val="DF5327"/>
              </a:solidFill>
              <a:ln w="19050" cap="flat" cmpd="sng" algn="ctr">
                <a:solidFill>
                  <a:srgbClr val="DF532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/>
                    <a:ea typeface="맑은 고딕"/>
                    <a:cs typeface="+mn-cs"/>
                  </a:rPr>
                  <a:t>65</a:t>
                </a:r>
                <a:endParaRPr kumimoji="0" lang="ko-KR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21" name="타원 20"/>
          <p:cNvSpPr/>
          <p:nvPr/>
        </p:nvSpPr>
        <p:spPr>
          <a:xfrm>
            <a:off x="10256159" y="5675087"/>
            <a:ext cx="511597" cy="5115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42" y="5029716"/>
            <a:ext cx="26384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꺾인 연결선 26"/>
          <p:cNvCxnSpPr>
            <a:stCxn id="21" idx="4"/>
            <a:endCxn id="3074" idx="2"/>
          </p:cNvCxnSpPr>
          <p:nvPr/>
        </p:nvCxnSpPr>
        <p:spPr>
          <a:xfrm rot="5400000">
            <a:off x="5731166" y="1982474"/>
            <a:ext cx="576582" cy="8985003"/>
          </a:xfrm>
          <a:prstGeom prst="bentConnector3">
            <a:avLst>
              <a:gd name="adj1" fmla="val 1396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54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30970" y="774700"/>
            <a:ext cx="930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곡 검색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양쪽 대괄호 4"/>
          <p:cNvSpPr/>
          <p:nvPr/>
        </p:nvSpPr>
        <p:spPr>
          <a:xfrm>
            <a:off x="3930650" y="774700"/>
            <a:ext cx="4330700" cy="400110"/>
          </a:xfrm>
          <a:prstGeom prst="bracketPair">
            <a:avLst>
              <a:gd name="adj" fmla="val 0"/>
            </a:avLst>
          </a:prstGeom>
          <a:ln w="4127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1583421"/>
            <a:ext cx="3086439" cy="3165120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3226087" y="2616342"/>
            <a:ext cx="1485900" cy="1485900"/>
          </a:xfrm>
          <a:prstGeom prst="ellipse">
            <a:avLst/>
          </a:prstGeom>
          <a:solidFill>
            <a:srgbClr val="604E1A"/>
          </a:solidFill>
          <a:ln w="76200">
            <a:solidFill>
              <a:srgbClr val="FBD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131087" y="2590942"/>
            <a:ext cx="1485900" cy="1485900"/>
          </a:xfrm>
          <a:prstGeom prst="ellipse">
            <a:avLst/>
          </a:prstGeom>
          <a:solidFill>
            <a:srgbClr val="604E1A"/>
          </a:solidFill>
          <a:ln w="76200">
            <a:solidFill>
              <a:srgbClr val="FBD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099429" y="2620739"/>
            <a:ext cx="1485900" cy="1485900"/>
          </a:xfrm>
          <a:prstGeom prst="ellipse">
            <a:avLst/>
          </a:prstGeom>
          <a:solidFill>
            <a:srgbClr val="604E1A"/>
          </a:solidFill>
          <a:ln w="76200">
            <a:solidFill>
              <a:srgbClr val="FBD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31836" y="3023609"/>
            <a:ext cx="1074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Album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List</a:t>
            </a:r>
            <a:endParaRPr lang="ko-KR" altLang="en-US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36836" y="2995971"/>
            <a:ext cx="1074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Artist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List</a:t>
            </a:r>
            <a:endParaRPr lang="ko-KR" altLang="en-US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05178" y="3040523"/>
            <a:ext cx="1074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Genre</a:t>
            </a: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List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379580" y="4916961"/>
            <a:ext cx="2473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dirty="0" smtClean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Primary Key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1513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Music Player</a:t>
            </a:r>
            <a:endParaRPr lang="en-US" altLang="ko-K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8585329" y="1583421"/>
            <a:ext cx="755457" cy="1545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976354" y="4627131"/>
            <a:ext cx="1074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순서도: 다중 문서 24"/>
          <p:cNvSpPr/>
          <p:nvPr/>
        </p:nvSpPr>
        <p:spPr>
          <a:xfrm>
            <a:off x="3174566" y="4314752"/>
            <a:ext cx="1512168" cy="2160240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Album</a:t>
            </a:r>
          </a:p>
          <a:p>
            <a:pPr algn="ctr"/>
            <a:r>
              <a:rPr lang="en-US" altLang="ko-KR" dirty="0" smtClean="0"/>
              <a:t>DB</a:t>
            </a:r>
          </a:p>
          <a:p>
            <a:pPr algn="ctr"/>
            <a:endParaRPr lang="ko-KR" altLang="en-US" dirty="0"/>
          </a:p>
        </p:txBody>
      </p:sp>
      <p:sp>
        <p:nvSpPr>
          <p:cNvPr id="41" name="순서도: 다중 문서 40"/>
          <p:cNvSpPr/>
          <p:nvPr/>
        </p:nvSpPr>
        <p:spPr>
          <a:xfrm>
            <a:off x="5104819" y="4314752"/>
            <a:ext cx="1512168" cy="2160240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Artist</a:t>
            </a:r>
          </a:p>
          <a:p>
            <a:pPr algn="ctr"/>
            <a:r>
              <a:rPr lang="en-US" altLang="ko-KR" dirty="0" smtClean="0"/>
              <a:t>DB</a:t>
            </a:r>
          </a:p>
          <a:p>
            <a:pPr algn="ctr"/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9340786" y="566591"/>
            <a:ext cx="1485900" cy="1485900"/>
          </a:xfrm>
          <a:prstGeom prst="ellipse">
            <a:avLst/>
          </a:prstGeom>
          <a:solidFill>
            <a:srgbClr val="604E1A"/>
          </a:solidFill>
          <a:ln w="76200">
            <a:solidFill>
              <a:srgbClr val="FBD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6234350" y="1405597"/>
            <a:ext cx="3106436" cy="1293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4198742" y="1741127"/>
            <a:ext cx="85029" cy="958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9540378" y="947563"/>
            <a:ext cx="1074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Master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List</a:t>
            </a:r>
          </a:p>
        </p:txBody>
      </p:sp>
      <p:sp>
        <p:nvSpPr>
          <p:cNvPr id="50" name="순서도: 다중 문서 49"/>
          <p:cNvSpPr/>
          <p:nvPr/>
        </p:nvSpPr>
        <p:spPr>
          <a:xfrm>
            <a:off x="9263745" y="2239016"/>
            <a:ext cx="1512168" cy="2160240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Music</a:t>
            </a:r>
          </a:p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8" name="AutoShape 2" descr="ë§íì 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6" name="Picture 6" descr="C:\Users\my-PC\Documents\말풍선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420" y="-368845"/>
            <a:ext cx="2287090" cy="228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930405" y="448910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앨범 정보로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검</a:t>
            </a:r>
            <a:r>
              <a:rPr lang="ko-KR" altLang="en-US" dirty="0"/>
              <a:t>색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5742176" y="1419577"/>
            <a:ext cx="1087899" cy="638438"/>
            <a:chOff x="5742176" y="1419577"/>
            <a:chExt cx="1087899" cy="638438"/>
          </a:xfrm>
        </p:grpSpPr>
        <p:sp>
          <p:nvSpPr>
            <p:cNvPr id="40" name="설명선 1 39"/>
            <p:cNvSpPr/>
            <p:nvPr/>
          </p:nvSpPr>
          <p:spPr>
            <a:xfrm>
              <a:off x="6389935" y="1419577"/>
              <a:ext cx="440140" cy="638438"/>
            </a:xfrm>
            <a:prstGeom prst="borderCallout1">
              <a:avLst>
                <a:gd name="adj1" fmla="val 51103"/>
                <a:gd name="adj2" fmla="val -986"/>
                <a:gd name="adj3" fmla="val 52206"/>
                <a:gd name="adj4" fmla="val -51331"/>
              </a:avLst>
            </a:prstGeom>
            <a:solidFill>
              <a:srgbClr val="DF5327"/>
            </a:solidFill>
            <a:ln w="19050" cap="flat" cmpd="sng" algn="ctr">
              <a:solidFill>
                <a:srgbClr val="DF532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kern="0" dirty="0" smtClean="0">
                  <a:solidFill>
                    <a:prstClr val="white"/>
                  </a:solidFill>
                  <a:latin typeface="Corbel" panose="020B0503020204020204"/>
                  <a:ea typeface="맑은 고딕"/>
                </a:rPr>
                <a:t>78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맑은 고딕"/>
                <a:cs typeface="+mn-cs"/>
              </a:endParaRPr>
            </a:p>
          </p:txBody>
        </p:sp>
        <p:sp>
          <p:nvSpPr>
            <p:cNvPr id="53" name="설명선 1 52"/>
            <p:cNvSpPr/>
            <p:nvPr/>
          </p:nvSpPr>
          <p:spPr>
            <a:xfrm>
              <a:off x="5742176" y="1424239"/>
              <a:ext cx="436926" cy="633776"/>
            </a:xfrm>
            <a:prstGeom prst="borderCallout1">
              <a:avLst>
                <a:gd name="adj1" fmla="val 51103"/>
                <a:gd name="adj2" fmla="val -986"/>
                <a:gd name="adj3" fmla="val 52206"/>
                <a:gd name="adj4" fmla="val -51331"/>
              </a:avLst>
            </a:prstGeom>
            <a:solidFill>
              <a:srgbClr val="DF5327"/>
            </a:solidFill>
            <a:ln w="19050" cap="flat" cmpd="sng" algn="ctr">
              <a:solidFill>
                <a:srgbClr val="DF532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맑은 고딕"/>
                  <a:cs typeface="+mn-cs"/>
                </a:rPr>
                <a:t>65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맑은 고딕"/>
                <a:cs typeface="+mn-cs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540203" y="1419577"/>
            <a:ext cx="1087899" cy="638438"/>
            <a:chOff x="5742176" y="1419577"/>
            <a:chExt cx="1087899" cy="638438"/>
          </a:xfrm>
        </p:grpSpPr>
        <p:sp>
          <p:nvSpPr>
            <p:cNvPr id="56" name="설명선 1 55"/>
            <p:cNvSpPr/>
            <p:nvPr/>
          </p:nvSpPr>
          <p:spPr>
            <a:xfrm>
              <a:off x="6389935" y="1419577"/>
              <a:ext cx="440140" cy="638438"/>
            </a:xfrm>
            <a:prstGeom prst="borderCallout1">
              <a:avLst>
                <a:gd name="adj1" fmla="val 51103"/>
                <a:gd name="adj2" fmla="val -986"/>
                <a:gd name="adj3" fmla="val 52206"/>
                <a:gd name="adj4" fmla="val -51331"/>
              </a:avLst>
            </a:prstGeom>
            <a:solidFill>
              <a:srgbClr val="DF5327"/>
            </a:solidFill>
            <a:ln w="19050" cap="flat" cmpd="sng" algn="ctr">
              <a:solidFill>
                <a:srgbClr val="DF532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맑은 고딕"/>
                  <a:cs typeface="+mn-cs"/>
                </a:rPr>
                <a:t>72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맑은 고딕"/>
                <a:cs typeface="+mn-cs"/>
              </a:endParaRPr>
            </a:p>
          </p:txBody>
        </p:sp>
        <p:sp>
          <p:nvSpPr>
            <p:cNvPr id="57" name="설명선 1 56"/>
            <p:cNvSpPr/>
            <p:nvPr/>
          </p:nvSpPr>
          <p:spPr>
            <a:xfrm>
              <a:off x="5742176" y="1424239"/>
              <a:ext cx="436926" cy="633776"/>
            </a:xfrm>
            <a:prstGeom prst="borderCallout1">
              <a:avLst>
                <a:gd name="adj1" fmla="val 51103"/>
                <a:gd name="adj2" fmla="val -986"/>
                <a:gd name="adj3" fmla="val 52206"/>
                <a:gd name="adj4" fmla="val -51331"/>
              </a:avLst>
            </a:prstGeom>
            <a:solidFill>
              <a:srgbClr val="DF5327"/>
            </a:solidFill>
            <a:ln w="19050" cap="flat" cmpd="sng" algn="ctr">
              <a:solidFill>
                <a:srgbClr val="DF532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맑은 고딕"/>
                  <a:cs typeface="+mn-cs"/>
                </a:rPr>
                <a:t>3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맑은 고딕"/>
                <a:cs typeface="+mn-cs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4482147" y="2058015"/>
            <a:ext cx="564616" cy="641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song1</a:t>
            </a:r>
            <a:endParaRPr lang="ko-KR" altLang="en-US" sz="1100" dirty="0"/>
          </a:p>
        </p:txBody>
      </p:sp>
      <p:sp>
        <p:nvSpPr>
          <p:cNvPr id="58" name="직사각형 57"/>
          <p:cNvSpPr/>
          <p:nvPr/>
        </p:nvSpPr>
        <p:spPr>
          <a:xfrm>
            <a:off x="5102059" y="2058015"/>
            <a:ext cx="564616" cy="641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song2</a:t>
            </a:r>
            <a:endParaRPr lang="ko-KR" altLang="en-US" sz="1100" dirty="0"/>
          </a:p>
        </p:txBody>
      </p:sp>
      <p:sp>
        <p:nvSpPr>
          <p:cNvPr id="59" name="직사각형 58"/>
          <p:cNvSpPr/>
          <p:nvPr/>
        </p:nvSpPr>
        <p:spPr>
          <a:xfrm>
            <a:off x="5698131" y="2058015"/>
            <a:ext cx="564616" cy="641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song3</a:t>
            </a:r>
            <a:endParaRPr lang="ko-KR" altLang="en-US" sz="1100" dirty="0"/>
          </a:p>
        </p:txBody>
      </p:sp>
      <p:sp>
        <p:nvSpPr>
          <p:cNvPr id="60" name="직사각형 59"/>
          <p:cNvSpPr/>
          <p:nvPr/>
        </p:nvSpPr>
        <p:spPr>
          <a:xfrm>
            <a:off x="6334679" y="2058015"/>
            <a:ext cx="564616" cy="641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song4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1602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30970" y="774700"/>
            <a:ext cx="930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곡 검색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양쪽 대괄호 4"/>
          <p:cNvSpPr/>
          <p:nvPr/>
        </p:nvSpPr>
        <p:spPr>
          <a:xfrm>
            <a:off x="3930650" y="774700"/>
            <a:ext cx="4330700" cy="400110"/>
          </a:xfrm>
          <a:prstGeom prst="bracketPair">
            <a:avLst>
              <a:gd name="adj" fmla="val 0"/>
            </a:avLst>
          </a:prstGeom>
          <a:ln w="4127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1583421"/>
            <a:ext cx="3086439" cy="3165120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3226087" y="2616342"/>
            <a:ext cx="1485900" cy="1485900"/>
          </a:xfrm>
          <a:prstGeom prst="ellipse">
            <a:avLst/>
          </a:prstGeom>
          <a:solidFill>
            <a:srgbClr val="604E1A"/>
          </a:solidFill>
          <a:ln w="76200">
            <a:solidFill>
              <a:srgbClr val="FBD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131087" y="2590942"/>
            <a:ext cx="1485900" cy="1485900"/>
          </a:xfrm>
          <a:prstGeom prst="ellipse">
            <a:avLst/>
          </a:prstGeom>
          <a:solidFill>
            <a:srgbClr val="604E1A"/>
          </a:solidFill>
          <a:ln w="76200">
            <a:solidFill>
              <a:srgbClr val="FBD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099429" y="2620739"/>
            <a:ext cx="1485900" cy="1485900"/>
          </a:xfrm>
          <a:prstGeom prst="ellipse">
            <a:avLst/>
          </a:prstGeom>
          <a:solidFill>
            <a:srgbClr val="604E1A"/>
          </a:solidFill>
          <a:ln w="76200">
            <a:solidFill>
              <a:srgbClr val="FBD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31836" y="3023609"/>
            <a:ext cx="1074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Album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List</a:t>
            </a:r>
            <a:endParaRPr lang="ko-KR" altLang="en-US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36836" y="2995971"/>
            <a:ext cx="1074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Artist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List</a:t>
            </a:r>
            <a:endParaRPr lang="ko-KR" altLang="en-US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05178" y="3040523"/>
            <a:ext cx="1074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Genre</a:t>
            </a: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List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379580" y="4916961"/>
            <a:ext cx="2473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dirty="0" smtClean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Primary Key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1513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Music Player</a:t>
            </a:r>
            <a:endParaRPr lang="en-US" altLang="ko-K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8585329" y="1583421"/>
            <a:ext cx="755457" cy="1545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976354" y="4627131"/>
            <a:ext cx="1074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순서도: 다중 문서 24"/>
          <p:cNvSpPr/>
          <p:nvPr/>
        </p:nvSpPr>
        <p:spPr>
          <a:xfrm>
            <a:off x="3174566" y="4314752"/>
            <a:ext cx="1512168" cy="2160240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Album</a:t>
            </a:r>
          </a:p>
          <a:p>
            <a:pPr algn="ctr"/>
            <a:r>
              <a:rPr lang="en-US" altLang="ko-KR" dirty="0" smtClean="0"/>
              <a:t>DB</a:t>
            </a:r>
          </a:p>
          <a:p>
            <a:pPr algn="ctr"/>
            <a:endParaRPr lang="ko-KR" altLang="en-US" dirty="0"/>
          </a:p>
        </p:txBody>
      </p:sp>
      <p:sp>
        <p:nvSpPr>
          <p:cNvPr id="41" name="순서도: 다중 문서 40"/>
          <p:cNvSpPr/>
          <p:nvPr/>
        </p:nvSpPr>
        <p:spPr>
          <a:xfrm>
            <a:off x="5104819" y="4314752"/>
            <a:ext cx="1512168" cy="2160240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Artist</a:t>
            </a:r>
          </a:p>
          <a:p>
            <a:pPr algn="ctr"/>
            <a:r>
              <a:rPr lang="en-US" altLang="ko-KR" dirty="0" smtClean="0"/>
              <a:t>DB</a:t>
            </a:r>
          </a:p>
          <a:p>
            <a:pPr algn="ctr"/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9340786" y="566591"/>
            <a:ext cx="1485900" cy="1485900"/>
          </a:xfrm>
          <a:prstGeom prst="ellipse">
            <a:avLst/>
          </a:prstGeom>
          <a:solidFill>
            <a:srgbClr val="604E1A"/>
          </a:solidFill>
          <a:ln w="76200">
            <a:solidFill>
              <a:srgbClr val="FBD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6234350" y="1405597"/>
            <a:ext cx="3106436" cy="1293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4198742" y="1741127"/>
            <a:ext cx="85029" cy="958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9540378" y="947563"/>
            <a:ext cx="1074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Master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List</a:t>
            </a:r>
          </a:p>
        </p:txBody>
      </p:sp>
      <p:sp>
        <p:nvSpPr>
          <p:cNvPr id="50" name="순서도: 다중 문서 49"/>
          <p:cNvSpPr/>
          <p:nvPr/>
        </p:nvSpPr>
        <p:spPr>
          <a:xfrm>
            <a:off x="9263745" y="2239016"/>
            <a:ext cx="1512168" cy="2160240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Music</a:t>
            </a:r>
          </a:p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8" name="AutoShape 2" descr="ë§íì 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6" name="Picture 6" descr="C:\Users\my-PC\Documents\말풍선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420" y="-368845"/>
            <a:ext cx="2287090" cy="228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930405" y="448910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쇼미</a:t>
            </a:r>
            <a:r>
              <a:rPr lang="ko-KR" altLang="en-US" dirty="0" smtClean="0"/>
              <a:t> 앨범</a:t>
            </a:r>
            <a:endParaRPr lang="en-US" altLang="ko-KR" dirty="0" smtClean="0"/>
          </a:p>
          <a:p>
            <a:pPr algn="ctr"/>
            <a:r>
              <a:rPr lang="ko-KR" altLang="en-US" dirty="0" err="1"/>
              <a:t>세</a:t>
            </a:r>
            <a:r>
              <a:rPr lang="ko-KR" altLang="en-US" dirty="0" err="1" smtClean="0"/>
              <a:t>번째</a:t>
            </a:r>
            <a:r>
              <a:rPr lang="ko-KR" altLang="en-US" dirty="0" smtClean="0"/>
              <a:t> 트랙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742176" y="1419577"/>
            <a:ext cx="1087899" cy="638438"/>
            <a:chOff x="5742176" y="1419577"/>
            <a:chExt cx="1087899" cy="638438"/>
          </a:xfrm>
        </p:grpSpPr>
        <p:sp>
          <p:nvSpPr>
            <p:cNvPr id="40" name="설명선 1 39"/>
            <p:cNvSpPr/>
            <p:nvPr/>
          </p:nvSpPr>
          <p:spPr>
            <a:xfrm>
              <a:off x="6389935" y="1419577"/>
              <a:ext cx="440140" cy="638438"/>
            </a:xfrm>
            <a:prstGeom prst="borderCallout1">
              <a:avLst>
                <a:gd name="adj1" fmla="val 51103"/>
                <a:gd name="adj2" fmla="val -986"/>
                <a:gd name="adj3" fmla="val 52206"/>
                <a:gd name="adj4" fmla="val -51331"/>
              </a:avLst>
            </a:prstGeom>
            <a:solidFill>
              <a:srgbClr val="DF5327"/>
            </a:solidFill>
            <a:ln w="19050" cap="flat" cmpd="sng" algn="ctr">
              <a:solidFill>
                <a:srgbClr val="DF532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kern="0" dirty="0" smtClean="0">
                  <a:solidFill>
                    <a:prstClr val="white"/>
                  </a:solidFill>
                  <a:latin typeface="Corbel" panose="020B0503020204020204"/>
                  <a:ea typeface="맑은 고딕"/>
                </a:rPr>
                <a:t>78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맑은 고딕"/>
                <a:cs typeface="+mn-cs"/>
              </a:endParaRPr>
            </a:p>
          </p:txBody>
        </p:sp>
        <p:sp>
          <p:nvSpPr>
            <p:cNvPr id="53" name="설명선 1 52"/>
            <p:cNvSpPr/>
            <p:nvPr/>
          </p:nvSpPr>
          <p:spPr>
            <a:xfrm>
              <a:off x="5742176" y="1424239"/>
              <a:ext cx="436926" cy="633776"/>
            </a:xfrm>
            <a:prstGeom prst="borderCallout1">
              <a:avLst>
                <a:gd name="adj1" fmla="val 51103"/>
                <a:gd name="adj2" fmla="val -986"/>
                <a:gd name="adj3" fmla="val 52206"/>
                <a:gd name="adj4" fmla="val -51331"/>
              </a:avLst>
            </a:prstGeom>
            <a:solidFill>
              <a:srgbClr val="DF5327"/>
            </a:solidFill>
            <a:ln w="19050" cap="flat" cmpd="sng" algn="ctr">
              <a:solidFill>
                <a:srgbClr val="DF532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맑은 고딕"/>
                  <a:cs typeface="+mn-cs"/>
                </a:rPr>
                <a:t>65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맑은 고딕"/>
                <a:cs typeface="+mn-cs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540203" y="1419577"/>
            <a:ext cx="1087899" cy="638438"/>
            <a:chOff x="5742176" y="1419577"/>
            <a:chExt cx="1087899" cy="638438"/>
          </a:xfrm>
        </p:grpSpPr>
        <p:sp>
          <p:nvSpPr>
            <p:cNvPr id="56" name="설명선 1 55"/>
            <p:cNvSpPr/>
            <p:nvPr/>
          </p:nvSpPr>
          <p:spPr>
            <a:xfrm>
              <a:off x="6389935" y="1419577"/>
              <a:ext cx="440140" cy="638438"/>
            </a:xfrm>
            <a:prstGeom prst="borderCallout1">
              <a:avLst>
                <a:gd name="adj1" fmla="val 51103"/>
                <a:gd name="adj2" fmla="val -986"/>
                <a:gd name="adj3" fmla="val 52206"/>
                <a:gd name="adj4" fmla="val -51331"/>
              </a:avLst>
            </a:prstGeom>
            <a:solidFill>
              <a:srgbClr val="DF5327"/>
            </a:solidFill>
            <a:ln w="19050" cap="flat" cmpd="sng" algn="ctr">
              <a:solidFill>
                <a:srgbClr val="DF532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맑은 고딕"/>
                  <a:cs typeface="+mn-cs"/>
                </a:rPr>
                <a:t>72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맑은 고딕"/>
                <a:cs typeface="+mn-cs"/>
              </a:endParaRPr>
            </a:p>
          </p:txBody>
        </p:sp>
        <p:sp>
          <p:nvSpPr>
            <p:cNvPr id="57" name="설명선 1 56"/>
            <p:cNvSpPr/>
            <p:nvPr/>
          </p:nvSpPr>
          <p:spPr>
            <a:xfrm>
              <a:off x="5742176" y="1424239"/>
              <a:ext cx="436926" cy="633776"/>
            </a:xfrm>
            <a:prstGeom prst="borderCallout1">
              <a:avLst>
                <a:gd name="adj1" fmla="val 51103"/>
                <a:gd name="adj2" fmla="val -986"/>
                <a:gd name="adj3" fmla="val 52206"/>
                <a:gd name="adj4" fmla="val -51331"/>
              </a:avLst>
            </a:prstGeom>
            <a:solidFill>
              <a:srgbClr val="DF5327"/>
            </a:solidFill>
            <a:ln w="19050" cap="flat" cmpd="sng" algn="ctr">
              <a:solidFill>
                <a:srgbClr val="DF532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맑은 고딕"/>
                  <a:cs typeface="+mn-cs"/>
                </a:rPr>
                <a:t>3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맑은 고딕"/>
                <a:cs typeface="+mn-cs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4482147" y="2058015"/>
            <a:ext cx="564616" cy="641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song1</a:t>
            </a:r>
            <a:endParaRPr lang="ko-KR" altLang="en-US" sz="1100" dirty="0"/>
          </a:p>
        </p:txBody>
      </p:sp>
      <p:sp>
        <p:nvSpPr>
          <p:cNvPr id="58" name="직사각형 57"/>
          <p:cNvSpPr/>
          <p:nvPr/>
        </p:nvSpPr>
        <p:spPr>
          <a:xfrm>
            <a:off x="5102059" y="2058015"/>
            <a:ext cx="564616" cy="641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song2</a:t>
            </a:r>
            <a:endParaRPr lang="ko-KR" altLang="en-US" sz="1100" dirty="0"/>
          </a:p>
        </p:txBody>
      </p:sp>
      <p:sp>
        <p:nvSpPr>
          <p:cNvPr id="59" name="직사각형 58"/>
          <p:cNvSpPr/>
          <p:nvPr/>
        </p:nvSpPr>
        <p:spPr>
          <a:xfrm>
            <a:off x="5698131" y="2058015"/>
            <a:ext cx="564616" cy="641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song3</a:t>
            </a:r>
            <a:endParaRPr lang="ko-KR" altLang="en-US" sz="1100" dirty="0"/>
          </a:p>
        </p:txBody>
      </p:sp>
      <p:sp>
        <p:nvSpPr>
          <p:cNvPr id="60" name="직사각형 59"/>
          <p:cNvSpPr/>
          <p:nvPr/>
        </p:nvSpPr>
        <p:spPr>
          <a:xfrm>
            <a:off x="6334679" y="2058015"/>
            <a:ext cx="564616" cy="641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song4</a:t>
            </a:r>
            <a:endParaRPr lang="ko-KR" altLang="en-US" sz="1100" dirty="0"/>
          </a:p>
        </p:txBody>
      </p:sp>
      <p:sp>
        <p:nvSpPr>
          <p:cNvPr id="38" name="타원 37"/>
          <p:cNvSpPr/>
          <p:nvPr/>
        </p:nvSpPr>
        <p:spPr>
          <a:xfrm>
            <a:off x="5694066" y="1556772"/>
            <a:ext cx="511597" cy="5115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25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30970" y="774700"/>
            <a:ext cx="930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곡 검색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양쪽 대괄호 4"/>
          <p:cNvSpPr/>
          <p:nvPr/>
        </p:nvSpPr>
        <p:spPr>
          <a:xfrm>
            <a:off x="3930650" y="774700"/>
            <a:ext cx="4330700" cy="400110"/>
          </a:xfrm>
          <a:prstGeom prst="bracketPair">
            <a:avLst>
              <a:gd name="adj" fmla="val 0"/>
            </a:avLst>
          </a:prstGeom>
          <a:ln w="4127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65" y="1583421"/>
            <a:ext cx="3086439" cy="3165120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3226087" y="2616342"/>
            <a:ext cx="1485900" cy="1485900"/>
          </a:xfrm>
          <a:prstGeom prst="ellipse">
            <a:avLst/>
          </a:prstGeom>
          <a:solidFill>
            <a:srgbClr val="604E1A"/>
          </a:solidFill>
          <a:ln w="76200">
            <a:solidFill>
              <a:srgbClr val="FBD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131087" y="2590942"/>
            <a:ext cx="1485900" cy="1485900"/>
          </a:xfrm>
          <a:prstGeom prst="ellipse">
            <a:avLst/>
          </a:prstGeom>
          <a:solidFill>
            <a:srgbClr val="604E1A"/>
          </a:solidFill>
          <a:ln w="76200">
            <a:solidFill>
              <a:srgbClr val="FBD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099429" y="2620739"/>
            <a:ext cx="1485900" cy="1485900"/>
          </a:xfrm>
          <a:prstGeom prst="ellipse">
            <a:avLst/>
          </a:prstGeom>
          <a:solidFill>
            <a:srgbClr val="604E1A"/>
          </a:solidFill>
          <a:ln w="76200">
            <a:solidFill>
              <a:srgbClr val="FBD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31836" y="3023609"/>
            <a:ext cx="1074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Album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List</a:t>
            </a:r>
            <a:endParaRPr lang="ko-KR" altLang="en-US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36836" y="2995971"/>
            <a:ext cx="1074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Artist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List</a:t>
            </a:r>
            <a:endParaRPr lang="ko-KR" altLang="en-US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05178" y="3040523"/>
            <a:ext cx="1074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Genre</a:t>
            </a: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List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379580" y="4916961"/>
            <a:ext cx="2473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dirty="0" smtClean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Primary Key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1513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" panose="020B0600000101010101" pitchFamily="50" charset="-127"/>
              </a:rPr>
              <a:t>Music Player</a:t>
            </a:r>
            <a:endParaRPr lang="en-US" altLang="ko-K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8585329" y="1583421"/>
            <a:ext cx="755457" cy="1545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976354" y="4627131"/>
            <a:ext cx="1074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순서도: 다중 문서 24"/>
          <p:cNvSpPr/>
          <p:nvPr/>
        </p:nvSpPr>
        <p:spPr>
          <a:xfrm>
            <a:off x="3174566" y="4314752"/>
            <a:ext cx="1512168" cy="2160240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Album</a:t>
            </a:r>
          </a:p>
          <a:p>
            <a:pPr algn="ctr"/>
            <a:r>
              <a:rPr lang="en-US" altLang="ko-KR" dirty="0" smtClean="0"/>
              <a:t>DB</a:t>
            </a:r>
          </a:p>
          <a:p>
            <a:pPr algn="ctr"/>
            <a:endParaRPr lang="ko-KR" altLang="en-US" dirty="0"/>
          </a:p>
        </p:txBody>
      </p:sp>
      <p:sp>
        <p:nvSpPr>
          <p:cNvPr id="41" name="순서도: 다중 문서 40"/>
          <p:cNvSpPr/>
          <p:nvPr/>
        </p:nvSpPr>
        <p:spPr>
          <a:xfrm>
            <a:off x="5104819" y="4314752"/>
            <a:ext cx="1512168" cy="2160240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Artist</a:t>
            </a:r>
          </a:p>
          <a:p>
            <a:pPr algn="ctr"/>
            <a:r>
              <a:rPr lang="en-US" altLang="ko-KR" dirty="0" smtClean="0"/>
              <a:t>DB</a:t>
            </a:r>
          </a:p>
          <a:p>
            <a:pPr algn="ctr"/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9340786" y="566591"/>
            <a:ext cx="1485900" cy="1485900"/>
          </a:xfrm>
          <a:prstGeom prst="ellipse">
            <a:avLst/>
          </a:prstGeom>
          <a:solidFill>
            <a:srgbClr val="604E1A"/>
          </a:solidFill>
          <a:ln w="76200">
            <a:solidFill>
              <a:srgbClr val="FBD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6234350" y="1405597"/>
            <a:ext cx="3106436" cy="1293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4198742" y="1741127"/>
            <a:ext cx="85029" cy="958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9540378" y="947563"/>
            <a:ext cx="1074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Master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List</a:t>
            </a:r>
          </a:p>
        </p:txBody>
      </p:sp>
      <p:sp>
        <p:nvSpPr>
          <p:cNvPr id="50" name="순서도: 다중 문서 49"/>
          <p:cNvSpPr/>
          <p:nvPr/>
        </p:nvSpPr>
        <p:spPr>
          <a:xfrm>
            <a:off x="9263745" y="2239016"/>
            <a:ext cx="1512168" cy="2160240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Music</a:t>
            </a:r>
          </a:p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8" name="AutoShape 2" descr="ë§íì 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6" name="Picture 6" descr="C:\Users\my-PC\Documents\말풍선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962" y="-325303"/>
            <a:ext cx="2287090" cy="228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930405" y="448910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쇼미</a:t>
            </a:r>
            <a:r>
              <a:rPr lang="ko-KR" altLang="en-US" dirty="0" smtClean="0"/>
              <a:t> 앨범</a:t>
            </a:r>
            <a:endParaRPr lang="en-US" altLang="ko-KR" dirty="0" smtClean="0"/>
          </a:p>
          <a:p>
            <a:pPr algn="ctr"/>
            <a:r>
              <a:rPr lang="ko-KR" altLang="en-US" dirty="0" err="1"/>
              <a:t>세</a:t>
            </a:r>
            <a:r>
              <a:rPr lang="ko-KR" altLang="en-US" dirty="0" err="1" smtClean="0"/>
              <a:t>번째</a:t>
            </a:r>
            <a:r>
              <a:rPr lang="ko-KR" altLang="en-US" dirty="0" smtClean="0"/>
              <a:t> 트랙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742176" y="1419577"/>
            <a:ext cx="1087899" cy="638438"/>
            <a:chOff x="5742176" y="1419577"/>
            <a:chExt cx="1087899" cy="638438"/>
          </a:xfrm>
        </p:grpSpPr>
        <p:sp>
          <p:nvSpPr>
            <p:cNvPr id="40" name="설명선 1 39"/>
            <p:cNvSpPr/>
            <p:nvPr/>
          </p:nvSpPr>
          <p:spPr>
            <a:xfrm>
              <a:off x="6389935" y="1419577"/>
              <a:ext cx="440140" cy="638438"/>
            </a:xfrm>
            <a:prstGeom prst="borderCallout1">
              <a:avLst>
                <a:gd name="adj1" fmla="val 51103"/>
                <a:gd name="adj2" fmla="val -986"/>
                <a:gd name="adj3" fmla="val 52206"/>
                <a:gd name="adj4" fmla="val -51331"/>
              </a:avLst>
            </a:prstGeom>
            <a:solidFill>
              <a:srgbClr val="DF5327"/>
            </a:solidFill>
            <a:ln w="19050" cap="flat" cmpd="sng" algn="ctr">
              <a:solidFill>
                <a:srgbClr val="DF532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kern="0" dirty="0" smtClean="0">
                  <a:solidFill>
                    <a:prstClr val="white"/>
                  </a:solidFill>
                  <a:latin typeface="Corbel" panose="020B0503020204020204"/>
                  <a:ea typeface="맑은 고딕"/>
                </a:rPr>
                <a:t>78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맑은 고딕"/>
                <a:cs typeface="+mn-cs"/>
              </a:endParaRPr>
            </a:p>
          </p:txBody>
        </p:sp>
        <p:sp>
          <p:nvSpPr>
            <p:cNvPr id="53" name="설명선 1 52"/>
            <p:cNvSpPr/>
            <p:nvPr/>
          </p:nvSpPr>
          <p:spPr>
            <a:xfrm>
              <a:off x="5742176" y="1424239"/>
              <a:ext cx="436926" cy="633776"/>
            </a:xfrm>
            <a:prstGeom prst="borderCallout1">
              <a:avLst>
                <a:gd name="adj1" fmla="val 51103"/>
                <a:gd name="adj2" fmla="val -986"/>
                <a:gd name="adj3" fmla="val 52206"/>
                <a:gd name="adj4" fmla="val -51331"/>
              </a:avLst>
            </a:prstGeom>
            <a:solidFill>
              <a:srgbClr val="DF5327"/>
            </a:solidFill>
            <a:ln w="19050" cap="flat" cmpd="sng" algn="ctr">
              <a:solidFill>
                <a:srgbClr val="DF532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맑은 고딕"/>
                  <a:cs typeface="+mn-cs"/>
                </a:rPr>
                <a:t>65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맑은 고딕"/>
                <a:cs typeface="+mn-cs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540203" y="1419577"/>
            <a:ext cx="1087899" cy="638438"/>
            <a:chOff x="5742176" y="1419577"/>
            <a:chExt cx="1087899" cy="638438"/>
          </a:xfrm>
        </p:grpSpPr>
        <p:sp>
          <p:nvSpPr>
            <p:cNvPr id="56" name="설명선 1 55"/>
            <p:cNvSpPr/>
            <p:nvPr/>
          </p:nvSpPr>
          <p:spPr>
            <a:xfrm>
              <a:off x="6389935" y="1419577"/>
              <a:ext cx="440140" cy="638438"/>
            </a:xfrm>
            <a:prstGeom prst="borderCallout1">
              <a:avLst>
                <a:gd name="adj1" fmla="val 51103"/>
                <a:gd name="adj2" fmla="val -986"/>
                <a:gd name="adj3" fmla="val 52206"/>
                <a:gd name="adj4" fmla="val -51331"/>
              </a:avLst>
            </a:prstGeom>
            <a:solidFill>
              <a:srgbClr val="DF5327"/>
            </a:solidFill>
            <a:ln w="19050" cap="flat" cmpd="sng" algn="ctr">
              <a:solidFill>
                <a:srgbClr val="DF532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맑은 고딕"/>
                  <a:cs typeface="+mn-cs"/>
                </a:rPr>
                <a:t>72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맑은 고딕"/>
                <a:cs typeface="+mn-cs"/>
              </a:endParaRPr>
            </a:p>
          </p:txBody>
        </p:sp>
        <p:sp>
          <p:nvSpPr>
            <p:cNvPr id="57" name="설명선 1 56"/>
            <p:cNvSpPr/>
            <p:nvPr/>
          </p:nvSpPr>
          <p:spPr>
            <a:xfrm>
              <a:off x="5742176" y="1424239"/>
              <a:ext cx="436926" cy="633776"/>
            </a:xfrm>
            <a:prstGeom prst="borderCallout1">
              <a:avLst>
                <a:gd name="adj1" fmla="val 51103"/>
                <a:gd name="adj2" fmla="val -986"/>
                <a:gd name="adj3" fmla="val 52206"/>
                <a:gd name="adj4" fmla="val -51331"/>
              </a:avLst>
            </a:prstGeom>
            <a:solidFill>
              <a:srgbClr val="DF5327"/>
            </a:solidFill>
            <a:ln w="19050" cap="flat" cmpd="sng" algn="ctr">
              <a:solidFill>
                <a:srgbClr val="DF532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맑은 고딕"/>
                  <a:cs typeface="+mn-cs"/>
                </a:rPr>
                <a:t>3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맑은 고딕"/>
                <a:cs typeface="+mn-cs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4482147" y="2058015"/>
            <a:ext cx="564616" cy="641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song1</a:t>
            </a:r>
            <a:endParaRPr lang="ko-KR" altLang="en-US" sz="1100" dirty="0"/>
          </a:p>
        </p:txBody>
      </p:sp>
      <p:sp>
        <p:nvSpPr>
          <p:cNvPr id="58" name="직사각형 57"/>
          <p:cNvSpPr/>
          <p:nvPr/>
        </p:nvSpPr>
        <p:spPr>
          <a:xfrm>
            <a:off x="5102059" y="2058015"/>
            <a:ext cx="564616" cy="641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song2</a:t>
            </a:r>
            <a:endParaRPr lang="ko-KR" altLang="en-US" sz="1100" dirty="0"/>
          </a:p>
        </p:txBody>
      </p:sp>
      <p:sp>
        <p:nvSpPr>
          <p:cNvPr id="59" name="직사각형 58"/>
          <p:cNvSpPr/>
          <p:nvPr/>
        </p:nvSpPr>
        <p:spPr>
          <a:xfrm>
            <a:off x="5698131" y="2058015"/>
            <a:ext cx="564616" cy="641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song3</a:t>
            </a:r>
            <a:endParaRPr lang="ko-KR" altLang="en-US" sz="1100" dirty="0"/>
          </a:p>
        </p:txBody>
      </p:sp>
      <p:sp>
        <p:nvSpPr>
          <p:cNvPr id="60" name="직사각형 59"/>
          <p:cNvSpPr/>
          <p:nvPr/>
        </p:nvSpPr>
        <p:spPr>
          <a:xfrm>
            <a:off x="6334679" y="2058015"/>
            <a:ext cx="564616" cy="641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song4</a:t>
            </a:r>
            <a:endParaRPr lang="ko-KR" altLang="en-US" sz="1100" dirty="0"/>
          </a:p>
        </p:txBody>
      </p:sp>
      <p:sp>
        <p:nvSpPr>
          <p:cNvPr id="38" name="타원 37"/>
          <p:cNvSpPr/>
          <p:nvPr/>
        </p:nvSpPr>
        <p:spPr>
          <a:xfrm>
            <a:off x="5708580" y="1556772"/>
            <a:ext cx="511597" cy="5115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9583311" y="5563292"/>
            <a:ext cx="2385204" cy="652420"/>
            <a:chOff x="3529830" y="6192504"/>
            <a:chExt cx="3391447" cy="927656"/>
          </a:xfrm>
        </p:grpSpPr>
        <p:sp>
          <p:nvSpPr>
            <p:cNvPr id="39" name="설명선 2 38"/>
            <p:cNvSpPr/>
            <p:nvPr/>
          </p:nvSpPr>
          <p:spPr>
            <a:xfrm rot="16200000">
              <a:off x="3406614" y="6315721"/>
              <a:ext cx="927655" cy="681223"/>
            </a:xfrm>
            <a:prstGeom prst="borderCallout2">
              <a:avLst>
                <a:gd name="adj1" fmla="val 476"/>
                <a:gd name="adj2" fmla="val 90323"/>
                <a:gd name="adj3" fmla="val -37727"/>
                <a:gd name="adj4" fmla="val 89888"/>
                <a:gd name="adj5" fmla="val 26915"/>
                <a:gd name="adj6" fmla="val 272423"/>
              </a:avLst>
            </a:prstGeom>
            <a:solidFill>
              <a:srgbClr val="DF5327"/>
            </a:solidFill>
            <a:ln w="19050" cap="flat" cmpd="sng" algn="ctr">
              <a:solidFill>
                <a:srgbClr val="DF5327">
                  <a:shade val="50000"/>
                </a:srgbClr>
              </a:solidFill>
              <a:prstDash val="solid"/>
            </a:ln>
            <a:effectLst/>
          </p:spPr>
          <p:txBody>
            <a:bodyPr vert="eaVert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맑은 고딕"/>
                  <a:cs typeface="+mn-cs"/>
                </a:rPr>
                <a:t>1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맑은 고딕"/>
                <a:cs typeface="+mn-cs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4486532" y="6192504"/>
              <a:ext cx="2434745" cy="927654"/>
              <a:chOff x="4618879" y="2657061"/>
              <a:chExt cx="2434745" cy="927654"/>
            </a:xfrm>
          </p:grpSpPr>
          <p:sp>
            <p:nvSpPr>
              <p:cNvPr id="45" name="설명선 1 44"/>
              <p:cNvSpPr/>
              <p:nvPr/>
            </p:nvSpPr>
            <p:spPr>
              <a:xfrm>
                <a:off x="4618879" y="2657061"/>
                <a:ext cx="739022" cy="927654"/>
              </a:xfrm>
              <a:prstGeom prst="borderCallout1">
                <a:avLst>
                  <a:gd name="adj1" fmla="val 51103"/>
                  <a:gd name="adj2" fmla="val -986"/>
                  <a:gd name="adj3" fmla="val 52206"/>
                  <a:gd name="adj4" fmla="val -51331"/>
                </a:avLst>
              </a:prstGeom>
              <a:solidFill>
                <a:srgbClr val="DF5327"/>
              </a:solidFill>
              <a:ln w="19050" cap="flat" cmpd="sng" algn="ctr">
                <a:solidFill>
                  <a:srgbClr val="DF532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kern="0" dirty="0">
                    <a:solidFill>
                      <a:prstClr val="white"/>
                    </a:solidFill>
                    <a:latin typeface="Corbel" panose="020B0503020204020204"/>
                    <a:ea typeface="맑은 고딕"/>
                  </a:rPr>
                  <a:t>3</a:t>
                </a:r>
                <a:endParaRPr kumimoji="0" lang="ko-KR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맑은 고딕"/>
                  <a:cs typeface="+mn-cs"/>
                </a:endParaRPr>
              </a:p>
            </p:txBody>
          </p:sp>
          <p:sp>
            <p:nvSpPr>
              <p:cNvPr id="47" name="설명선 1 46"/>
              <p:cNvSpPr/>
              <p:nvPr/>
            </p:nvSpPr>
            <p:spPr>
              <a:xfrm>
                <a:off x="6427803" y="2676939"/>
                <a:ext cx="625821" cy="907776"/>
              </a:xfrm>
              <a:prstGeom prst="borderCallout1">
                <a:avLst>
                  <a:gd name="adj1" fmla="val 51103"/>
                  <a:gd name="adj2" fmla="val -986"/>
                  <a:gd name="adj3" fmla="val 52206"/>
                  <a:gd name="adj4" fmla="val -51331"/>
                </a:avLst>
              </a:prstGeom>
              <a:solidFill>
                <a:srgbClr val="DF5327"/>
              </a:solidFill>
              <a:ln w="19050" cap="flat" cmpd="sng" algn="ctr">
                <a:solidFill>
                  <a:srgbClr val="DF532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/>
                    <a:ea typeface="맑은 고딕"/>
                    <a:cs typeface="+mn-cs"/>
                  </a:rPr>
                  <a:t>72</a:t>
                </a:r>
                <a:endParaRPr kumimoji="0" lang="ko-KR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맑은 고딕"/>
                  <a:cs typeface="+mn-cs"/>
                </a:endParaRPr>
              </a:p>
            </p:txBody>
          </p:sp>
          <p:sp>
            <p:nvSpPr>
              <p:cNvPr id="48" name="설명선 1 47"/>
              <p:cNvSpPr/>
              <p:nvPr/>
            </p:nvSpPr>
            <p:spPr>
              <a:xfrm>
                <a:off x="5506774" y="2683568"/>
                <a:ext cx="621251" cy="901147"/>
              </a:xfrm>
              <a:prstGeom prst="borderCallout1">
                <a:avLst>
                  <a:gd name="adj1" fmla="val 51103"/>
                  <a:gd name="adj2" fmla="val -986"/>
                  <a:gd name="adj3" fmla="val 52206"/>
                  <a:gd name="adj4" fmla="val -51331"/>
                </a:avLst>
              </a:prstGeom>
              <a:solidFill>
                <a:srgbClr val="DF5327"/>
              </a:solidFill>
              <a:ln w="19050" cap="flat" cmpd="sng" algn="ctr">
                <a:solidFill>
                  <a:srgbClr val="DF532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 panose="020B0503020204020204"/>
                    <a:ea typeface="맑은 고딕"/>
                    <a:cs typeface="+mn-cs"/>
                  </a:rPr>
                  <a:t>65</a:t>
                </a:r>
                <a:endParaRPr kumimoji="0" lang="ko-KR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51" name="타원 50"/>
          <p:cNvSpPr/>
          <p:nvPr/>
        </p:nvSpPr>
        <p:spPr>
          <a:xfrm>
            <a:off x="10822205" y="5675087"/>
            <a:ext cx="511597" cy="5115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38" idx="6"/>
          </p:cNvCxnSpPr>
          <p:nvPr/>
        </p:nvCxnSpPr>
        <p:spPr>
          <a:xfrm>
            <a:off x="6220177" y="1812571"/>
            <a:ext cx="4660438" cy="38625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69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478</Words>
  <Application>Microsoft Office PowerPoint</Application>
  <PresentationFormat>사용자 지정</PresentationFormat>
  <Paragraphs>289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 수용</dc:creator>
  <cp:lastModifiedBy>Microsoft</cp:lastModifiedBy>
  <cp:revision>59</cp:revision>
  <dcterms:created xsi:type="dcterms:W3CDTF">2018-05-24T07:57:28Z</dcterms:created>
  <dcterms:modified xsi:type="dcterms:W3CDTF">2018-12-02T16:30:38Z</dcterms:modified>
</cp:coreProperties>
</file>