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d7f2e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d7f2e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d7f2e99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ed7f2e99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d7f2e99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ed7f2e99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d7f2e9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ed7f2e9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d7f2e99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d7f2e9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d7f2e99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d7f2e99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d7f2e99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d7f2e99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ed7f2e99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ed7f2e99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ed7f2e99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ed7f2e99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ed7f2e99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ed7f2e99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d7f2e99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ed7f2e99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한국인 사진을 스케치로 변환시키기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후기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93825" y="1109375"/>
            <a:ext cx="77517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좋았던 점</a:t>
            </a:r>
            <a:endParaRPr b="1" sz="20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Pix2pix 모델을 직접 활용해봄으로써 GAN의 구조에 대해 이해하는데 도움이 되었다</a:t>
            </a:r>
            <a:endParaRPr sz="15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아쉬운점</a:t>
            </a:r>
            <a:endParaRPr b="1" sz="20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더 많은 epoch 학습 후 비교해보고 싶었으나 Colab의 경우 GPU 백엔드 사용량 제한이 걸리고 local 환경에서 학습 시킬 경우 학습 시간이 길어져 하지 못함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감사합니다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목차</a:t>
            </a:r>
            <a:endParaRPr b="1" sz="30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83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b="1" lang="ko" sz="2550"/>
              <a:t>프로젝트 소개</a:t>
            </a:r>
            <a:endParaRPr b="1" sz="25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50"/>
          </a:p>
          <a:p>
            <a:pPr indent="-3783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romanUcPeriod"/>
            </a:pPr>
            <a:r>
              <a:rPr b="1" lang="ko" sz="2550"/>
              <a:t>데이터 소개 </a:t>
            </a:r>
            <a:r>
              <a:rPr b="1" lang="ko" sz="2550"/>
              <a:t>및 전처리</a:t>
            </a:r>
            <a:endParaRPr b="1" sz="25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783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romanUcPeriod"/>
            </a:pPr>
            <a:r>
              <a:rPr b="1" lang="ko" sz="2550"/>
              <a:t>모델 소개 및 학습 결과</a:t>
            </a:r>
            <a:endParaRPr sz="2185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783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romanUcPeriod"/>
            </a:pPr>
            <a:r>
              <a:rPr b="1" lang="ko" sz="2550"/>
              <a:t>후기</a:t>
            </a:r>
            <a:endParaRPr b="1" sz="2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828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GAN 활</a:t>
            </a:r>
            <a:r>
              <a:rPr lang="ko"/>
              <a:t>용 사례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0" y="2062625"/>
            <a:ext cx="4530351" cy="15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750" y="2138825"/>
            <a:ext cx="2847050" cy="14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한국</a:t>
            </a:r>
            <a:r>
              <a:rPr lang="ko"/>
              <a:t>인 가상 인물 사진과 각각에 대응되는 스케치 이미지를 학습시켜 한국인의 사진을 입력받으면 스케치 이미지로 변환시키는 프로젝트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스케</a:t>
            </a:r>
            <a:r>
              <a:rPr lang="ko"/>
              <a:t>치 이미지는 Pix2Pix 모델 활용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소개 및 전처리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한국인 가상인물 사진 이미지와 각각에 대응되는 스케치 이미지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24" y="1600675"/>
            <a:ext cx="2089876" cy="278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700" y="1622225"/>
            <a:ext cx="2026274" cy="27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소개 </a:t>
            </a:r>
            <a:r>
              <a:rPr lang="ko"/>
              <a:t>및 전처리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데이터 전처리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이미지를 불러올 때 정규화 진행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000" y="1948325"/>
            <a:ext cx="6848227" cy="21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소개 및 학습 결과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Pix2pix 모델 소개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25" y="2135150"/>
            <a:ext cx="6595324" cy="24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소개 및 학습 결과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Pix2pix 모델 구성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Pix2pix</a:t>
            </a:r>
            <a:r>
              <a:rPr lang="ko" sz="1500"/>
              <a:t>는 GAN으로 생성자와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판별자로 구성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126" y="154175"/>
            <a:ext cx="2191601" cy="486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275" y="1302275"/>
            <a:ext cx="3332325" cy="27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소개 및 학습 결과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Pix2pix 모델 학습 결과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800" y="1576075"/>
            <a:ext cx="4091574" cy="30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175" y="1723250"/>
            <a:ext cx="3764725" cy="28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