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73" r:id="rId6"/>
    <p:sldId id="261" r:id="rId7"/>
    <p:sldId id="265" r:id="rId8"/>
    <p:sldId id="274" r:id="rId9"/>
    <p:sldId id="262" r:id="rId10"/>
    <p:sldId id="269" r:id="rId11"/>
    <p:sldId id="270" r:id="rId12"/>
    <p:sldId id="271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CFFA-CC10-4A99-B131-4CB3566B075D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62E8-0F90-4AD3-B1EC-87785047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4E3E5-7277-B432-B8D9-9E98D967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6BF28-47F2-E48F-59DC-05AE3BCB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A5347-9C8E-F809-65CD-4BB6DFB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DA00-9D87-DE60-AFE8-CFC96BE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06C4-76E9-414D-FFF4-6BC9802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105F-BBA5-AA5C-3996-50FBB86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D0B6-BEB5-7911-9C28-38864AA7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A72C-FD5A-D171-16F3-7B935EB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1025-491E-18A3-B7BC-B46C345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7A63-A7FE-04A6-E0E0-4B53307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4366A-5876-0AD7-4F13-45612348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DB3F5-A1BC-6D2F-08B6-0B0E7A5A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1DAB-3B42-1744-64D7-DEC293F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1E60E-4A2F-6C8C-9D82-3A450A1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B346C-1E0A-8356-CF6A-9F2275B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B157-B5CD-A2CA-F893-EC91498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415E-CCAE-A449-657B-D5D54337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0634-76AF-4519-F484-051B3DA9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95E90-5B96-DFE7-EA9F-FD86139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ED4-7B92-F1B0-45AB-E52C927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3C95-55AB-DB33-4416-BC79B50E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78CEA-8C93-0853-DCCD-925872D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D661D-B300-A6F2-F732-E56826C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A5AF4-0B88-5847-3687-CFD18E0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4A527-319C-E33B-0E9A-567B6AF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590F-E26A-3B16-DCCE-ADDC97B0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FB922-524B-5F68-C5C9-B00A01E9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424E-154C-9978-C3F3-83E440CA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A3984-6BB4-C368-8736-4AE62EEC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5E80-148B-C454-7154-D0A0058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9B08D-1016-D0A5-8362-46AEF7C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4B78-6F43-D41A-F679-5AAC457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B642-86A2-352B-1BFD-1D978C9E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A3D19-6909-F8CC-0A39-E7F0A080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2FC0-214B-0ACF-4BA1-2CBB2DCB9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57B7C-414D-5879-B5E0-DF897356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1AC91-0B16-40EF-9A06-4E800144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3A8E3-3183-AF91-85E4-2EAA24D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9376D-E205-BD44-95C1-E7D12B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A0C0-4080-6F14-2015-7DD09E6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9BCF4-B50E-19A9-1B2A-CB5B0E70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93A89-71B5-CA99-5D0E-6D2E558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C53A1-036B-4675-DBB6-6C9F943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591A-1D58-27E7-C68F-5F5961E9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6A057-884F-0BBC-6C4E-E3A02820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D4DB2-753A-5279-6E77-800FAFF2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9887-132A-7580-17E1-1E04E056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BBD-D031-E078-7C23-D486C181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B3DF4-2B8E-064B-124F-6698BF78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37F9A-9582-BD02-EFCA-A3B94EF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4601D-6FB6-6452-1083-012276B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2E94-B342-B8DF-F148-072A7FD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904E-D502-DD77-E173-A9C23363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955E3-D694-6EA3-5091-0A0264074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3EB6-3B70-FC8D-5C77-6263758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10DA-F565-ED24-5341-9F95D2A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07806-D16B-E622-A925-FC36D08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65C7-D1FA-2FE8-B3E2-14F495D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47F05-971D-83B5-4DFF-57E0576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578B-470D-B9BD-7CA1-E75037BC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6E9D-6015-7BE5-8221-56A8B46E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8807D-9B6D-4C1D-974A-5D5738D52911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63E6-2C69-1F22-804D-93FD212C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49F5B-D767-51CB-15A9-4A4B069D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BD05-8E3D-A333-652C-0590F040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05</a:t>
            </a:r>
            <a:br>
              <a:rPr lang="en-US" altLang="ko-KR" dirty="0"/>
            </a:br>
            <a:r>
              <a:rPr lang="en-US" altLang="ko-KR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matrix_multiplication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4AE32-9013-5370-DEC5-5150668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2021270632-</a:t>
            </a:r>
            <a:r>
              <a:rPr lang="ko-KR" altLang="en-US" sz="4000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9260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B5B4-A83C-E771-1A65-8614D1C3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ED32-6787-9AD4-E782-3ACF01661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500" dirty="0"/>
              <a:t>Build Solution (</a:t>
            </a:r>
            <a:r>
              <a:rPr lang="ko-KR" altLang="en-US" sz="2500" dirty="0"/>
              <a:t>컴파일</a:t>
            </a:r>
            <a:r>
              <a:rPr lang="en-US" altLang="ko-KR" sz="2500" dirty="0"/>
              <a:t>)</a:t>
            </a:r>
          </a:p>
          <a:p>
            <a:pPr marL="0" indent="0">
              <a:buNone/>
            </a:pPr>
            <a:r>
              <a:rPr lang="en-US" altLang="ko-KR" sz="2500" dirty="0"/>
              <a:t>Visual Studio </a:t>
            </a:r>
            <a:r>
              <a:rPr lang="ko-KR" altLang="en-US" sz="2500" dirty="0"/>
              <a:t>상단 메뉴에서 </a:t>
            </a:r>
            <a:r>
              <a:rPr lang="en-US" altLang="ko-KR" sz="2500" dirty="0"/>
              <a:t>"Build" &gt; **"Build Solution"**</a:t>
            </a:r>
            <a:r>
              <a:rPr lang="ko-KR" altLang="en-US" sz="2500" dirty="0"/>
              <a:t>을 클릭</a:t>
            </a:r>
          </a:p>
          <a:p>
            <a:pPr marL="0" indent="0">
              <a:buNone/>
            </a:pPr>
            <a:r>
              <a:rPr lang="en-US" altLang="ko-KR" sz="2500" dirty="0"/>
              <a:t>Visual Studio</a:t>
            </a:r>
            <a:r>
              <a:rPr lang="ko-KR" altLang="en-US" sz="2500" dirty="0"/>
              <a:t>가 코드의 문법을 검사하고 컴파일을 시작</a:t>
            </a:r>
          </a:p>
          <a:p>
            <a:pPr marL="0" indent="0">
              <a:buNone/>
            </a:pPr>
            <a:r>
              <a:rPr lang="ko-KR" altLang="en-US" sz="2500" dirty="0"/>
              <a:t>빌드가 성공하면</a:t>
            </a:r>
            <a:r>
              <a:rPr lang="en-US" altLang="ko-KR" sz="2500" dirty="0"/>
              <a:t>, Debug </a:t>
            </a:r>
            <a:r>
              <a:rPr lang="ko-KR" altLang="en-US" sz="2500" dirty="0"/>
              <a:t>또는 </a:t>
            </a:r>
            <a:r>
              <a:rPr lang="en-US" altLang="ko-KR" sz="2500" dirty="0"/>
              <a:t>Release </a:t>
            </a:r>
            <a:r>
              <a:rPr lang="ko-KR" altLang="en-US" sz="2500" dirty="0"/>
              <a:t>폴더에 실행 파일</a:t>
            </a:r>
            <a:r>
              <a:rPr lang="en-US" altLang="ko-KR" sz="2500" dirty="0"/>
              <a:t>(matrix_multiplication.exe)</a:t>
            </a:r>
            <a:r>
              <a:rPr lang="ko-KR" altLang="en-US" sz="2500" dirty="0"/>
              <a:t>이 생성</a:t>
            </a:r>
          </a:p>
          <a:p>
            <a:pPr marL="0" indent="0">
              <a:buNone/>
            </a:pPr>
            <a:r>
              <a:rPr lang="ko-KR" altLang="en-US" sz="2500" dirty="0"/>
              <a:t>폴더는 프로젝트 파일이 저장된 위치에 있으며</a:t>
            </a:r>
            <a:r>
              <a:rPr lang="en-US" altLang="ko-KR" sz="2500" dirty="0"/>
              <a:t>, Debug </a:t>
            </a:r>
            <a:r>
              <a:rPr lang="ko-KR" altLang="en-US" sz="2500" dirty="0"/>
              <a:t>모드로 컴파일하는 경우 디폴트로 </a:t>
            </a:r>
            <a:r>
              <a:rPr lang="en-US" altLang="ko-KR" sz="2500" dirty="0" err="1"/>
              <a:t>Project_Name</a:t>
            </a:r>
            <a:r>
              <a:rPr lang="en-US" altLang="ko-KR" sz="2500" dirty="0"/>
              <a:t>\Debug</a:t>
            </a:r>
            <a:r>
              <a:rPr lang="ko-KR" altLang="en-US" sz="2500" dirty="0"/>
              <a:t>에 있음</a:t>
            </a:r>
          </a:p>
        </p:txBody>
      </p:sp>
    </p:spTree>
    <p:extLst>
      <p:ext uri="{BB962C8B-B14F-4D97-AF65-F5344CB8AC3E}">
        <p14:creationId xmlns:p14="http://schemas.microsoft.com/office/powerpoint/2010/main" val="3914228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833B-E24D-E446-8CB9-A57240D5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13CF82-81C2-D400-AF2A-1610954A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프로그램 실행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빌드가 완료되면</a:t>
            </a:r>
            <a:r>
              <a:rPr lang="en-US" altLang="ko-KR" sz="2500" dirty="0"/>
              <a:t>, </a:t>
            </a:r>
            <a:r>
              <a:rPr lang="ko-KR" altLang="en-US" sz="2500" dirty="0"/>
              <a:t>메뉴에서 </a:t>
            </a:r>
            <a:r>
              <a:rPr lang="en-US" altLang="ko-KR" sz="2500" dirty="0"/>
              <a:t>"Debug" &gt; **"Start Without Debugging"**</a:t>
            </a:r>
            <a:r>
              <a:rPr lang="ko-KR" altLang="en-US" sz="2500" dirty="0"/>
              <a:t>을 선택하여 프로그램을 실행</a:t>
            </a:r>
          </a:p>
          <a:p>
            <a:pPr marL="0" indent="0">
              <a:buNone/>
            </a:pPr>
            <a:r>
              <a:rPr lang="ko-KR" altLang="en-US" sz="2500" dirty="0"/>
              <a:t>**</a:t>
            </a:r>
            <a:r>
              <a:rPr lang="en-US" altLang="ko-KR" sz="2500" dirty="0"/>
              <a:t>"Start Without Debugging"**</a:t>
            </a:r>
            <a:r>
              <a:rPr lang="ko-KR" altLang="en-US" sz="2500" dirty="0"/>
              <a:t>을 선택하면 프로그램이 </a:t>
            </a:r>
            <a:r>
              <a:rPr lang="en-US" altLang="ko-KR" sz="2500" dirty="0"/>
              <a:t>Visual Studio</a:t>
            </a:r>
            <a:r>
              <a:rPr lang="ko-KR" altLang="en-US" sz="2500" dirty="0"/>
              <a:t>의 </a:t>
            </a:r>
            <a:r>
              <a:rPr lang="ko-KR" altLang="en-US" sz="2500" dirty="0" err="1"/>
              <a:t>디버거</a:t>
            </a:r>
            <a:r>
              <a:rPr lang="ko-KR" altLang="en-US" sz="2500" dirty="0"/>
              <a:t> 없이 실행되므로 실행 속도가</a:t>
            </a:r>
            <a:r>
              <a:rPr lang="en-US" altLang="ko-KR" sz="2500" dirty="0"/>
              <a:t> </a:t>
            </a:r>
            <a:r>
              <a:rPr lang="ko-KR" altLang="en-US" sz="2500" dirty="0"/>
              <a:t>빨라지고 프로그램이 끝날 때 콘솔 창이 바로 닫히지 않음</a:t>
            </a:r>
          </a:p>
          <a:p>
            <a:pPr marL="0" indent="0">
              <a:buNone/>
            </a:pPr>
            <a:r>
              <a:rPr lang="ko-KR" altLang="en-US" sz="2500" dirty="0"/>
              <a:t>프로그램 실행 후 콘솔 창에 행렬 크기와 데이터가 출력되며</a:t>
            </a:r>
            <a:r>
              <a:rPr lang="en-US" altLang="ko-KR" sz="2500" dirty="0"/>
              <a:t>, </a:t>
            </a:r>
            <a:r>
              <a:rPr lang="ko-KR" altLang="en-US" sz="2500" dirty="0"/>
              <a:t>입력을 기다리고</a:t>
            </a:r>
            <a:r>
              <a:rPr lang="en-US" altLang="ko-KR" sz="2500" dirty="0"/>
              <a:t> </a:t>
            </a:r>
            <a:r>
              <a:rPr lang="ko-KR" altLang="en-US" sz="2500" dirty="0"/>
              <a:t>지시에 따라 행렬 크기를 입력하면 결과가 출력</a:t>
            </a:r>
          </a:p>
        </p:txBody>
      </p:sp>
    </p:spTree>
    <p:extLst>
      <p:ext uri="{BB962C8B-B14F-4D97-AF65-F5344CB8AC3E}">
        <p14:creationId xmlns:p14="http://schemas.microsoft.com/office/powerpoint/2010/main" val="291111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6D6FA-D179-2192-ACC8-7319C0A3F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C503B9-B176-515E-F3BC-509A8CF7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result.txt </a:t>
            </a:r>
            <a:r>
              <a:rPr lang="ko-KR" altLang="en-US" sz="2200" dirty="0"/>
              <a:t>파일 위치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프로그램 실행 후 프로젝트 폴더에 </a:t>
            </a:r>
            <a:r>
              <a:rPr lang="en-US" altLang="ko-KR" sz="2200" dirty="0"/>
              <a:t>result.txt </a:t>
            </a:r>
            <a:r>
              <a:rPr lang="ko-KR" altLang="en-US" sz="2200" dirty="0"/>
              <a:t>파일이 생성</a:t>
            </a:r>
          </a:p>
          <a:p>
            <a:pPr marL="0" indent="0">
              <a:buNone/>
            </a:pPr>
            <a:r>
              <a:rPr lang="ko-KR" altLang="en-US" sz="2200" dirty="0"/>
              <a:t>프로젝트 폴더는 보통 </a:t>
            </a:r>
            <a:r>
              <a:rPr lang="en-US" altLang="ko-KR" sz="2200" dirty="0"/>
              <a:t>"Solution Explorer" </a:t>
            </a:r>
            <a:r>
              <a:rPr lang="ko-KR" altLang="en-US" sz="2200" dirty="0"/>
              <a:t>창에서 프로젝트 이름을 마우스 오른쪽 버튼으로 클릭한 다음</a:t>
            </a:r>
            <a:r>
              <a:rPr lang="en-US" altLang="ko-KR" sz="2200" dirty="0"/>
              <a:t>, **"Open Folder in File Explorer"**</a:t>
            </a:r>
            <a:r>
              <a:rPr lang="ko-KR" altLang="en-US" sz="2200" dirty="0"/>
              <a:t>를 선택하여 확인</a:t>
            </a:r>
          </a:p>
          <a:p>
            <a:pPr marL="0" indent="0">
              <a:buNone/>
            </a:pPr>
            <a:r>
              <a:rPr lang="en-US" altLang="ko-KR" sz="2200" dirty="0"/>
              <a:t>result.txt </a:t>
            </a:r>
            <a:r>
              <a:rPr lang="ko-KR" altLang="en-US" sz="2200" dirty="0"/>
              <a:t>파일은 </a:t>
            </a:r>
            <a:r>
              <a:rPr lang="en-US" altLang="ko-KR" sz="2200" dirty="0"/>
              <a:t>matrix_multiplication.exe</a:t>
            </a:r>
            <a:r>
              <a:rPr lang="ko-KR" altLang="en-US" sz="2200" dirty="0"/>
              <a:t>가 위치한 디렉터리 </a:t>
            </a:r>
            <a:r>
              <a:rPr lang="en-US" altLang="ko-KR" sz="2200" dirty="0"/>
              <a:t>(Debug </a:t>
            </a:r>
            <a:r>
              <a:rPr lang="ko-KR" altLang="en-US" sz="2200" dirty="0"/>
              <a:t>폴더 또는 </a:t>
            </a:r>
            <a:r>
              <a:rPr lang="en-US" altLang="ko-KR" sz="2200" dirty="0"/>
              <a:t>Release </a:t>
            </a:r>
            <a:r>
              <a:rPr lang="ko-KR" altLang="en-US" sz="2200" dirty="0"/>
              <a:t>폴더</a:t>
            </a:r>
            <a:r>
              <a:rPr lang="en-US" altLang="ko-KR" sz="2200" dirty="0"/>
              <a:t>)</a:t>
            </a:r>
            <a:r>
              <a:rPr lang="ko-KR" altLang="en-US" sz="2200" dirty="0"/>
              <a:t>에 생성</a:t>
            </a:r>
          </a:p>
          <a:p>
            <a:endParaRPr lang="ko-KR" altLang="en-US" sz="2200" dirty="0"/>
          </a:p>
          <a:p>
            <a:r>
              <a:rPr lang="ko-KR" altLang="en-US" sz="2200" dirty="0"/>
              <a:t>파일 내용 확인</a:t>
            </a:r>
            <a:endParaRPr lang="en-US" altLang="ko-KR" sz="2200" dirty="0"/>
          </a:p>
          <a:p>
            <a:pPr marL="0" indent="0">
              <a:buNone/>
            </a:pPr>
            <a:r>
              <a:rPr lang="en-US" altLang="ko-KR" sz="2200" dirty="0"/>
              <a:t>result.txt </a:t>
            </a:r>
            <a:r>
              <a:rPr lang="ko-KR" altLang="en-US" sz="2200" dirty="0"/>
              <a:t>파일을 열면 행렬 계산의 최종 결과와 처리 시간 정보가 저장되어 있음</a:t>
            </a:r>
          </a:p>
          <a:p>
            <a:pPr marL="0" indent="0">
              <a:buNone/>
            </a:pPr>
            <a:r>
              <a:rPr lang="ko-KR" altLang="en-US" sz="2200" dirty="0"/>
              <a:t>결과 파일이 제대로 작성되었는지 확인하려면</a:t>
            </a:r>
            <a:r>
              <a:rPr lang="en-US" altLang="ko-KR" sz="2200" dirty="0"/>
              <a:t>, </a:t>
            </a:r>
            <a:r>
              <a:rPr lang="ko-KR" altLang="en-US" sz="2200" dirty="0"/>
              <a:t>메모장이나 </a:t>
            </a:r>
            <a:r>
              <a:rPr lang="en-US" altLang="ko-KR" sz="2200" dirty="0"/>
              <a:t>Visual Studio </a:t>
            </a:r>
            <a:r>
              <a:rPr lang="ko-KR" altLang="en-US" sz="2200" dirty="0"/>
              <a:t>내 **</a:t>
            </a:r>
            <a:r>
              <a:rPr lang="en-US" altLang="ko-KR" sz="2200" dirty="0"/>
              <a:t>"Solution Explorer"**</a:t>
            </a:r>
            <a:r>
              <a:rPr lang="ko-KR" altLang="en-US" sz="2200" dirty="0"/>
              <a:t>에서 파일을 더블 클릭하여 열 수 있음</a:t>
            </a:r>
          </a:p>
        </p:txBody>
      </p:sp>
    </p:spTree>
    <p:extLst>
      <p:ext uri="{BB962C8B-B14F-4D97-AF65-F5344CB8AC3E}">
        <p14:creationId xmlns:p14="http://schemas.microsoft.com/office/powerpoint/2010/main" val="3817331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0D57-BFB0-2903-5C0A-25963BFE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961"/>
            <a:ext cx="10515600" cy="47760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200" dirty="0"/>
              <a:t>코드를 작성하면서 어려웠던 점은 행렬 곱셈의 각 요소를 개별 스레드로 처리하는 구조를 구현하는 것이었다</a:t>
            </a:r>
            <a:r>
              <a:rPr lang="en-US" altLang="ko-KR" sz="2200" dirty="0"/>
              <a:t>. </a:t>
            </a:r>
            <a:r>
              <a:rPr lang="ko-KR" altLang="en-US" sz="2200" dirty="0"/>
              <a:t>특히</a:t>
            </a:r>
            <a:r>
              <a:rPr lang="en-US" altLang="ko-KR" sz="2200" dirty="0"/>
              <a:t>, m * n </a:t>
            </a:r>
            <a:r>
              <a:rPr lang="ko-KR" altLang="en-US" sz="2200" dirty="0"/>
              <a:t>크기의 행렬을 처리하기 위해 </a:t>
            </a:r>
            <a:r>
              <a:rPr lang="en-US" altLang="ko-KR" sz="2200" dirty="0"/>
              <a:t>m * n </a:t>
            </a:r>
            <a:r>
              <a:rPr lang="ko-KR" altLang="en-US" sz="2200" dirty="0"/>
              <a:t>개의 스레드를 생성하는 방식이어서 스레드 관리가 중요했으며</a:t>
            </a:r>
            <a:r>
              <a:rPr lang="en-US" altLang="ko-KR" sz="2200" dirty="0"/>
              <a:t>, </a:t>
            </a:r>
            <a:r>
              <a:rPr lang="ko-KR" altLang="en-US" sz="2200" dirty="0"/>
              <a:t>스레드가 동시에 여러 행렬 요소에 접근할 때의 동기화 문제를 해결하는 데 고민이 필요했다</a:t>
            </a:r>
            <a:r>
              <a:rPr lang="en-US" altLang="ko-KR" sz="2200" dirty="0"/>
              <a:t>. </a:t>
            </a:r>
            <a:r>
              <a:rPr lang="ko-KR" altLang="en-US" sz="2200" dirty="0"/>
              <a:t>또</a:t>
            </a:r>
            <a:r>
              <a:rPr lang="en-US" altLang="ko-KR" sz="2200" dirty="0"/>
              <a:t>, </a:t>
            </a:r>
            <a:r>
              <a:rPr lang="ko-KR" altLang="en-US" sz="2200" dirty="0"/>
              <a:t>스레드 작업을 시작하기 전에 </a:t>
            </a:r>
            <a:r>
              <a:rPr lang="en-US" altLang="ko-KR" sz="2200" dirty="0"/>
              <a:t>1</a:t>
            </a:r>
            <a:r>
              <a:rPr lang="ko-KR" altLang="en-US" sz="2200" dirty="0"/>
              <a:t>초 동안 대기하도록 설정하는 부분에서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스레드별로</a:t>
            </a:r>
            <a:r>
              <a:rPr lang="ko-KR" altLang="en-US" sz="2200" dirty="0"/>
              <a:t> 대기 시간과 실제 계산 시간을 정확히 분리하는 방법을 배웠다</a:t>
            </a:r>
            <a:r>
              <a:rPr lang="en-US" altLang="ko-KR" sz="2200" dirty="0"/>
              <a:t>. </a:t>
            </a:r>
            <a:r>
              <a:rPr lang="ko-KR" altLang="en-US" sz="2200" dirty="0"/>
              <a:t>결과적으로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멀티스레드</a:t>
            </a:r>
            <a:r>
              <a:rPr lang="ko-KR" altLang="en-US" sz="2200" dirty="0"/>
              <a:t> 환경에서 효율적이고 안전한 데이터 처리 방식을 배울 수 있었고</a:t>
            </a:r>
            <a:r>
              <a:rPr lang="en-US" altLang="ko-KR" sz="2200" dirty="0"/>
              <a:t>, </a:t>
            </a:r>
            <a:r>
              <a:rPr lang="ko-KR" altLang="en-US" sz="2200" dirty="0"/>
              <a:t>프로그램 결과를 파일로 저장하는 </a:t>
            </a:r>
            <a:r>
              <a:rPr lang="en-US" altLang="ko-KR" sz="2200" dirty="0"/>
              <a:t>I/O </a:t>
            </a:r>
            <a:r>
              <a:rPr lang="ko-KR" altLang="en-US" sz="2200" dirty="0"/>
              <a:t>처리까지 구현해</a:t>
            </a:r>
            <a:r>
              <a:rPr lang="en-US" altLang="ko-KR" sz="2200" dirty="0"/>
              <a:t>, </a:t>
            </a:r>
            <a:r>
              <a:rPr lang="ko-KR" altLang="en-US" sz="2200" dirty="0"/>
              <a:t>코드 완성도를 높이는 경험을 쌓았다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총 소요시간 </a:t>
            </a:r>
            <a:r>
              <a:rPr lang="en-US" altLang="ko-KR" sz="2200" dirty="0"/>
              <a:t>: 6</a:t>
            </a:r>
            <a:r>
              <a:rPr lang="ko-KR" altLang="en-US" sz="2200" dirty="0"/>
              <a:t>시간 </a:t>
            </a:r>
            <a:endParaRPr lang="en-US" altLang="ko-KR" sz="2200" dirty="0"/>
          </a:p>
          <a:p>
            <a:r>
              <a:rPr lang="ko-KR" altLang="en-US" sz="2200" dirty="0"/>
              <a:t>자체 평가점수 </a:t>
            </a:r>
            <a:r>
              <a:rPr lang="en-US" altLang="ko-KR" sz="2200" dirty="0"/>
              <a:t>: 80</a:t>
            </a:r>
            <a:r>
              <a:rPr lang="ko-KR" altLang="en-US" sz="2200" dirty="0"/>
              <a:t>점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7C5E4C-D62D-67BB-6FEF-0DAD3031E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5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89F7-32C4-2735-AB16-F28EF968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188-02BA-B429-4FCA-890B45E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Description</a:t>
            </a:r>
          </a:p>
          <a:p>
            <a:r>
              <a:rPr lang="en-US" altLang="ko-KR" dirty="0"/>
              <a:t>Test Description</a:t>
            </a:r>
          </a:p>
          <a:p>
            <a:r>
              <a:rPr lang="en-US" altLang="ko-KR" dirty="0"/>
              <a:t>User Documentation</a:t>
            </a:r>
          </a:p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5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94B-99ED-7A3D-6C8E-1033421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 – DFD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6DF40-A680-6CB3-D888-FFF077E2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사용자 입력 </a:t>
            </a:r>
            <a:r>
              <a:rPr lang="en-US" altLang="ko-KR" sz="1800" dirty="0"/>
              <a:t>(Input Matrix Dimensions)</a:t>
            </a:r>
          </a:p>
          <a:p>
            <a:pPr marL="0" indent="0">
              <a:buNone/>
            </a:pPr>
            <a:r>
              <a:rPr lang="ko-KR" altLang="en-US" sz="1800" dirty="0"/>
              <a:t>사용자가 콘솔에 행렬의 차원을 입력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2x4 4x10 10x5)</a:t>
            </a:r>
          </a:p>
          <a:p>
            <a:pPr marL="0" indent="0">
              <a:buNone/>
            </a:pPr>
            <a:r>
              <a:rPr lang="ko-KR" altLang="en-US" sz="1800" dirty="0"/>
              <a:t>데이터 흐름</a:t>
            </a:r>
            <a:r>
              <a:rPr lang="en-US" altLang="ko-KR" sz="1800" dirty="0"/>
              <a:t>: </a:t>
            </a:r>
            <a:r>
              <a:rPr lang="ko-KR" altLang="en-US" sz="1800" dirty="0"/>
              <a:t>사용자 </a:t>
            </a:r>
            <a:r>
              <a:rPr lang="en-US" altLang="ko-KR" sz="1800" dirty="0"/>
              <a:t>-&gt;</a:t>
            </a:r>
            <a:r>
              <a:rPr lang="ko-KR" altLang="en-US" sz="1800" dirty="0"/>
              <a:t> 프로그램 </a:t>
            </a:r>
            <a:r>
              <a:rPr lang="en-US" altLang="ko-KR" sz="1800" dirty="0"/>
              <a:t>(</a:t>
            </a:r>
            <a:r>
              <a:rPr lang="ko-KR" altLang="en-US" sz="1800" dirty="0"/>
              <a:t>입력 받기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행렬 생성 </a:t>
            </a:r>
            <a:r>
              <a:rPr lang="en-US" altLang="ko-KR" sz="1800" dirty="0"/>
              <a:t>(Generate Matrices)</a:t>
            </a:r>
          </a:p>
          <a:p>
            <a:pPr marL="0" indent="0">
              <a:buNone/>
            </a:pPr>
            <a:r>
              <a:rPr lang="ko-KR" altLang="en-US" sz="1800" dirty="0"/>
              <a:t>입력된 차원을 바탕으로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각 행렬의 </a:t>
            </a:r>
            <a:r>
              <a:rPr lang="en-US" altLang="ko-KR" sz="1800" dirty="0"/>
              <a:t>rows</a:t>
            </a:r>
            <a:r>
              <a:rPr lang="ko-KR" altLang="en-US" sz="1800" dirty="0"/>
              <a:t>와 </a:t>
            </a:r>
            <a:r>
              <a:rPr lang="en-US" altLang="ko-KR" sz="1800" dirty="0"/>
              <a:t>cols</a:t>
            </a:r>
            <a:r>
              <a:rPr lang="ko-KR" altLang="en-US" sz="1800" dirty="0"/>
              <a:t>를 구분하여 </a:t>
            </a:r>
            <a:r>
              <a:rPr lang="en-US" altLang="ko-KR" sz="1800" dirty="0" err="1"/>
              <a:t>generateMatrix</a:t>
            </a:r>
            <a:r>
              <a:rPr lang="en-US" altLang="ko-KR" sz="1800" dirty="0"/>
              <a:t> </a:t>
            </a:r>
            <a:r>
              <a:rPr lang="ko-KR" altLang="en-US" sz="1800" dirty="0"/>
              <a:t>함수로 각 행렬을 랜덤 생성</a:t>
            </a:r>
          </a:p>
          <a:p>
            <a:pPr marL="0" indent="0">
              <a:buNone/>
            </a:pPr>
            <a:r>
              <a:rPr lang="ko-KR" altLang="en-US" sz="1800" dirty="0"/>
              <a:t>데이터 흐름</a:t>
            </a:r>
            <a:r>
              <a:rPr lang="en-US" altLang="ko-KR" sz="1800" dirty="0"/>
              <a:t>: </a:t>
            </a:r>
            <a:r>
              <a:rPr lang="ko-KR" altLang="en-US" sz="1800" dirty="0"/>
              <a:t>입력된 차원 정보 </a:t>
            </a:r>
            <a:r>
              <a:rPr lang="en-US" altLang="ko-KR" sz="1800" dirty="0"/>
              <a:t>-&gt;</a:t>
            </a:r>
            <a:r>
              <a:rPr lang="ko-KR" altLang="en-US" sz="1800" dirty="0"/>
              <a:t> </a:t>
            </a:r>
            <a:r>
              <a:rPr lang="en-US" altLang="ko-KR" sz="1800" dirty="0" err="1"/>
              <a:t>generateMatrix</a:t>
            </a:r>
            <a:r>
              <a:rPr lang="en-US" altLang="ko-KR" sz="1800" dirty="0"/>
              <a:t> </a:t>
            </a:r>
            <a:r>
              <a:rPr lang="ko-KR" altLang="en-US" sz="1800" dirty="0"/>
              <a:t>함수 </a:t>
            </a:r>
            <a:r>
              <a:rPr lang="en-US" altLang="ko-KR" sz="1800" dirty="0"/>
              <a:t>-&gt;</a:t>
            </a:r>
            <a:r>
              <a:rPr lang="ko-KR" altLang="en-US" sz="1800" dirty="0"/>
              <a:t> 생성된 행렬 저장</a:t>
            </a:r>
          </a:p>
          <a:p>
            <a:pPr marL="0" indent="0">
              <a:buNone/>
            </a:pP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3. </a:t>
            </a:r>
            <a:r>
              <a:rPr lang="ko-KR" altLang="en-US" sz="1800" dirty="0"/>
              <a:t>행렬 곱셈 수행 </a:t>
            </a:r>
            <a:r>
              <a:rPr lang="en-US" altLang="ko-KR" sz="1800" dirty="0"/>
              <a:t>(Matrix Multiplication)</a:t>
            </a:r>
          </a:p>
          <a:p>
            <a:pPr marL="0" indent="0">
              <a:buNone/>
            </a:pPr>
            <a:r>
              <a:rPr lang="en-US" altLang="ko-KR" sz="1800" dirty="0" err="1"/>
              <a:t>multiplyMatrices</a:t>
            </a:r>
            <a:r>
              <a:rPr lang="en-US" altLang="ko-KR" sz="1800" dirty="0"/>
              <a:t> </a:t>
            </a:r>
            <a:r>
              <a:rPr lang="ko-KR" altLang="en-US" sz="1800" dirty="0"/>
              <a:t>함수를 호출하여</a:t>
            </a:r>
            <a:r>
              <a:rPr lang="en-US" altLang="ko-KR" sz="1800" dirty="0"/>
              <a:t>, </a:t>
            </a:r>
            <a:r>
              <a:rPr lang="ko-KR" altLang="en-US" sz="1800" dirty="0"/>
              <a:t>생성된 행렬을 순서대로 곱함</a:t>
            </a:r>
          </a:p>
          <a:p>
            <a:pPr marL="0" indent="0">
              <a:buNone/>
            </a:pPr>
            <a:r>
              <a:rPr lang="ko-KR" altLang="en-US" sz="1800" dirty="0"/>
              <a:t>각 </a:t>
            </a:r>
            <a:r>
              <a:rPr lang="en-US" altLang="ko-KR" sz="1800" dirty="0" err="1"/>
              <a:t>Ci,j</a:t>
            </a:r>
            <a:r>
              <a:rPr lang="en-US" altLang="ko-KR" sz="1800" dirty="0"/>
              <a:t> </a:t>
            </a:r>
            <a:r>
              <a:rPr lang="ko-KR" altLang="en-US" sz="1800" dirty="0"/>
              <a:t>항목은 스레드를 통해 병렬로 계산되며</a:t>
            </a:r>
            <a:r>
              <a:rPr lang="en-US" altLang="ko-KR" sz="1800" dirty="0"/>
              <a:t>, </a:t>
            </a:r>
            <a:r>
              <a:rPr lang="ko-KR" altLang="en-US" sz="1800" dirty="0"/>
              <a:t>각 스레드는 계산을 시작하기 전에 </a:t>
            </a:r>
            <a:r>
              <a:rPr lang="en-US" altLang="ko-KR" sz="1800" dirty="0"/>
              <a:t>1</a:t>
            </a:r>
            <a:r>
              <a:rPr lang="ko-KR" altLang="en-US" sz="1800" dirty="0"/>
              <a:t>초 동안 대기</a:t>
            </a:r>
          </a:p>
          <a:p>
            <a:pPr marL="0" indent="0">
              <a:buNone/>
            </a:pPr>
            <a:r>
              <a:rPr lang="ko-KR" altLang="en-US" sz="1800" dirty="0"/>
              <a:t>데이터 흐름</a:t>
            </a:r>
            <a:r>
              <a:rPr lang="en-US" altLang="ko-KR" sz="1800" dirty="0"/>
              <a:t>: </a:t>
            </a:r>
            <a:r>
              <a:rPr lang="ko-KR" altLang="en-US" sz="1800" dirty="0"/>
              <a:t>행렬 </a:t>
            </a:r>
            <a:r>
              <a:rPr lang="en-US" altLang="ko-KR" sz="1800" dirty="0"/>
              <a:t>A</a:t>
            </a:r>
            <a:r>
              <a:rPr lang="ko-KR" altLang="en-US" sz="1800" dirty="0"/>
              <a:t>와 </a:t>
            </a:r>
            <a:r>
              <a:rPr lang="en-US" altLang="ko-KR" sz="1800" dirty="0"/>
              <a:t>B -&gt; </a:t>
            </a:r>
            <a:r>
              <a:rPr lang="en-US" altLang="ko-KR" sz="1800" dirty="0" err="1"/>
              <a:t>multiplyMatrices</a:t>
            </a:r>
            <a:r>
              <a:rPr lang="en-US" altLang="ko-KR" sz="1800" dirty="0"/>
              <a:t> </a:t>
            </a:r>
            <a:r>
              <a:rPr lang="ko-KR" altLang="en-US" sz="1800" dirty="0"/>
              <a:t>함수 </a:t>
            </a:r>
            <a:r>
              <a:rPr lang="en-US" altLang="ko-KR" sz="1800" dirty="0"/>
              <a:t>-&gt;</a:t>
            </a:r>
            <a:r>
              <a:rPr lang="ko-KR" altLang="en-US" sz="1800" dirty="0"/>
              <a:t> 결과 행렬 </a:t>
            </a:r>
            <a:r>
              <a:rPr lang="en-US" altLang="ko-KR" sz="1800" dirty="0"/>
              <a:t>C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104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2DF1-97F7-2833-0524-31F50F64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System Description – DFD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29B8B-83A0-8580-AE0D-72DEB960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결과 출력 </a:t>
            </a:r>
            <a:r>
              <a:rPr lang="en-US" altLang="ko-KR" dirty="0"/>
              <a:t>(Display Result)</a:t>
            </a:r>
          </a:p>
          <a:p>
            <a:pPr marL="0" indent="0">
              <a:buNone/>
            </a:pPr>
            <a:r>
              <a:rPr lang="ko-KR" altLang="en-US" dirty="0"/>
              <a:t>콘솔에 최종 행렬 곱셈 결과와 처리 시간을 출력</a:t>
            </a:r>
          </a:p>
          <a:p>
            <a:pPr marL="0" indent="0">
              <a:buNone/>
            </a:pPr>
            <a:r>
              <a:rPr lang="ko-KR" altLang="en-US" dirty="0"/>
              <a:t>데이터 흐름</a:t>
            </a:r>
            <a:r>
              <a:rPr lang="en-US" altLang="ko-KR" dirty="0"/>
              <a:t>: </a:t>
            </a:r>
            <a:r>
              <a:rPr lang="ko-KR" altLang="en-US" dirty="0"/>
              <a:t>결과 행렬</a:t>
            </a:r>
            <a:r>
              <a:rPr lang="en-US" altLang="ko-KR" dirty="0"/>
              <a:t>, </a:t>
            </a:r>
            <a:r>
              <a:rPr lang="ko-KR" altLang="en-US" dirty="0"/>
              <a:t>처리 시간 </a:t>
            </a:r>
            <a:r>
              <a:rPr lang="en-US" altLang="ko-KR" dirty="0"/>
              <a:t>-&gt;</a:t>
            </a:r>
            <a:r>
              <a:rPr lang="ko-KR" altLang="en-US" dirty="0"/>
              <a:t> 콘솔 출력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파일 저장 </a:t>
            </a:r>
            <a:r>
              <a:rPr lang="en-US" altLang="ko-KR" dirty="0"/>
              <a:t>(Save to File)</a:t>
            </a:r>
          </a:p>
          <a:p>
            <a:pPr marL="0" indent="0">
              <a:buNone/>
            </a:pPr>
            <a:r>
              <a:rPr lang="ko-KR" altLang="en-US" dirty="0"/>
              <a:t>최종 행렬과 총 처리 시간을 </a:t>
            </a:r>
            <a:r>
              <a:rPr lang="en-US" altLang="ko-KR" dirty="0"/>
              <a:t>result.txt </a:t>
            </a:r>
            <a:r>
              <a:rPr lang="ko-KR" altLang="en-US" dirty="0"/>
              <a:t>파일에 저장</a:t>
            </a:r>
          </a:p>
          <a:p>
            <a:pPr marL="0" indent="0">
              <a:buNone/>
            </a:pPr>
            <a:r>
              <a:rPr lang="ko-KR" altLang="en-US" dirty="0"/>
              <a:t>데이터 흐름</a:t>
            </a:r>
            <a:r>
              <a:rPr lang="en-US" altLang="ko-KR" dirty="0"/>
              <a:t>: </a:t>
            </a:r>
            <a:r>
              <a:rPr lang="ko-KR" altLang="en-US" dirty="0"/>
              <a:t>결과 행렬</a:t>
            </a:r>
            <a:r>
              <a:rPr lang="en-US" altLang="ko-KR" dirty="0"/>
              <a:t>, </a:t>
            </a:r>
            <a:r>
              <a:rPr lang="ko-KR" altLang="en-US" dirty="0"/>
              <a:t>처리 시간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result.txt 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39852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B1195-BC84-2C90-0A0B-9871D48F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System Description – Flow Chart</a:t>
            </a:r>
            <a:endParaRPr lang="ko-KR" altLang="en-US" dirty="0"/>
          </a:p>
        </p:txBody>
      </p:sp>
      <p:pic>
        <p:nvPicPr>
          <p:cNvPr id="5" name="내용 개체 틀 4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2A5A0DC1-961F-DC2E-57F5-7A1BE2170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62" y="1825625"/>
            <a:ext cx="8732940" cy="4351338"/>
          </a:xfrm>
        </p:spPr>
      </p:pic>
    </p:spTree>
    <p:extLst>
      <p:ext uri="{BB962C8B-B14F-4D97-AF65-F5344CB8AC3E}">
        <p14:creationId xmlns:p14="http://schemas.microsoft.com/office/powerpoint/2010/main" val="29099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행렬 생성 함수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generateMatrix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주어진 행과 열을 기반으로 </a:t>
            </a:r>
            <a:r>
              <a:rPr lang="ko-KR" altLang="en-US" sz="2000" dirty="0" err="1"/>
              <a:t>랜덤한</a:t>
            </a:r>
            <a:r>
              <a:rPr lang="ko-KR" altLang="en-US" sz="2000" dirty="0"/>
              <a:t> 값을 가지는 행렬을 생성하는 함수</a:t>
            </a:r>
          </a:p>
          <a:p>
            <a:pPr marL="0" indent="0">
              <a:buNone/>
            </a:pPr>
            <a:r>
              <a:rPr lang="en-US" altLang="ko-KR" sz="2000" dirty="0" err="1"/>
              <a:t>random_device</a:t>
            </a:r>
            <a:r>
              <a:rPr lang="ko-KR" altLang="en-US" sz="2000" dirty="0"/>
              <a:t>와 </a:t>
            </a:r>
            <a:r>
              <a:rPr lang="en-US" altLang="ko-KR" sz="2000" dirty="0"/>
              <a:t>mt19937 </a:t>
            </a:r>
            <a:r>
              <a:rPr lang="ko-KR" altLang="en-US" sz="2000" dirty="0"/>
              <a:t>엔진을 사용하여 </a:t>
            </a:r>
            <a:r>
              <a:rPr lang="en-US" altLang="ko-KR" sz="2000" dirty="0"/>
              <a:t>-3</a:t>
            </a:r>
            <a:r>
              <a:rPr lang="ko-KR" altLang="en-US" sz="2000" dirty="0"/>
              <a:t>부터 </a:t>
            </a:r>
            <a:r>
              <a:rPr lang="en-US" altLang="ko-KR" sz="2000" dirty="0"/>
              <a:t>3</a:t>
            </a:r>
            <a:r>
              <a:rPr lang="ko-KR" altLang="en-US" sz="2000" dirty="0"/>
              <a:t>까지의 값을 랜덤으로 생성</a:t>
            </a:r>
          </a:p>
          <a:p>
            <a:pPr marL="0" indent="0">
              <a:buNone/>
            </a:pPr>
            <a:r>
              <a:rPr lang="ko-KR" altLang="en-US" sz="2000" dirty="0"/>
              <a:t>행렬 크기를 맞추기 위해 </a:t>
            </a:r>
            <a:r>
              <a:rPr lang="en-US" altLang="ko-KR" sz="2000" dirty="0"/>
              <a:t>rows</a:t>
            </a:r>
            <a:r>
              <a:rPr lang="ko-KR" altLang="en-US" sz="2000" dirty="0"/>
              <a:t>와 </a:t>
            </a:r>
            <a:r>
              <a:rPr lang="en-US" altLang="ko-KR" sz="2000" dirty="0"/>
              <a:t>cols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입력받고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크기에 맞는 </a:t>
            </a:r>
            <a:r>
              <a:rPr lang="en-US" altLang="ko-KR" sz="2000" dirty="0"/>
              <a:t>data </a:t>
            </a:r>
            <a:r>
              <a:rPr lang="ko-KR" altLang="en-US" sz="2000" dirty="0"/>
              <a:t>배열을 채움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행렬 곱셈 함수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multiplyMatrices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두 개의 행렬 </a:t>
            </a:r>
            <a:r>
              <a:rPr lang="en-US" altLang="ko-KR" sz="2000" dirty="0"/>
              <a:t>A</a:t>
            </a:r>
            <a:r>
              <a:rPr lang="ko-KR" altLang="en-US" sz="2000" dirty="0"/>
              <a:t>와 </a:t>
            </a:r>
            <a:r>
              <a:rPr lang="en-US" altLang="ko-KR" sz="2000" dirty="0"/>
              <a:t>B</a:t>
            </a:r>
            <a:r>
              <a:rPr lang="ko-KR" altLang="en-US" sz="2000" dirty="0"/>
              <a:t>를 곱하여 결과 행렬 </a:t>
            </a:r>
            <a:r>
              <a:rPr lang="en-US" altLang="ko-KR" sz="2000" dirty="0"/>
              <a:t>C</a:t>
            </a:r>
            <a:r>
              <a:rPr lang="ko-KR" altLang="en-US" sz="2000" dirty="0"/>
              <a:t>를 계산하는 함수</a:t>
            </a:r>
          </a:p>
          <a:p>
            <a:pPr marL="0" indent="0">
              <a:buNone/>
            </a:pPr>
            <a:r>
              <a:rPr lang="ko-KR" altLang="en-US" sz="2000" dirty="0"/>
              <a:t>주어진 행렬의 크기에 맞춰 각 원소를 계산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여러 개의 스레드를 사용하여 병렬로 처리</a:t>
            </a:r>
          </a:p>
          <a:p>
            <a:pPr marL="0" indent="0">
              <a:buNone/>
            </a:pPr>
            <a:r>
              <a:rPr lang="ko-KR" altLang="en-US" sz="2000" dirty="0"/>
              <a:t>스레드를 통해 </a:t>
            </a:r>
            <a:r>
              <a:rPr lang="en-US" altLang="ko-KR" sz="2000" dirty="0"/>
              <a:t>C[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][j] </a:t>
            </a:r>
            <a:r>
              <a:rPr lang="ko-KR" altLang="en-US" sz="2000" dirty="0"/>
              <a:t>항목을 계산할 때</a:t>
            </a:r>
            <a:r>
              <a:rPr lang="en-US" altLang="ko-KR" sz="2000" dirty="0"/>
              <a:t>, </a:t>
            </a:r>
            <a:r>
              <a:rPr lang="ko-KR" altLang="en-US" sz="2000" dirty="0"/>
              <a:t>각 항목 계산을 별도의 스레드로 처리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스레드는 </a:t>
            </a:r>
            <a:r>
              <a:rPr lang="en-US" altLang="ko-KR" sz="2000" dirty="0"/>
              <a:t>1</a:t>
            </a:r>
            <a:r>
              <a:rPr lang="ko-KR" altLang="en-US" sz="2000" dirty="0"/>
              <a:t>초 대기 후 계산을 시작</a:t>
            </a:r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F5DD-CD77-597C-D9EC-84CB28F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64FB-2CB7-4C6C-D6A4-83282066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400" dirty="0"/>
              <a:t>3. </a:t>
            </a:r>
            <a:r>
              <a:rPr lang="ko-KR" altLang="en-US" sz="2400" dirty="0"/>
              <a:t>행렬 출력 함수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displayMatrix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행렬의 차원과 각 원소를 콘솔에 출력하는 함수</a:t>
            </a:r>
          </a:p>
          <a:p>
            <a:pPr marL="0" indent="0">
              <a:buNone/>
            </a:pPr>
            <a:r>
              <a:rPr lang="ko-KR" altLang="en-US" sz="2400" dirty="0"/>
              <a:t>행렬의 각 항목을 보기 좋게 출력하기 위해 </a:t>
            </a:r>
            <a:r>
              <a:rPr lang="en-US" altLang="ko-KR" sz="2400" dirty="0" err="1"/>
              <a:t>setw</a:t>
            </a:r>
            <a:r>
              <a:rPr lang="en-US" altLang="ko-KR" sz="2400" dirty="0"/>
              <a:t>(4)</a:t>
            </a:r>
            <a:r>
              <a:rPr lang="ko-KR" altLang="en-US" sz="2400" dirty="0"/>
              <a:t>로 출력 간격을 맞춤</a:t>
            </a:r>
          </a:p>
          <a:p>
            <a:pPr marL="0" indent="0">
              <a:buNone/>
            </a:pPr>
            <a:r>
              <a:rPr lang="en-US" altLang="ko-KR" sz="2400" dirty="0"/>
              <a:t>data </a:t>
            </a:r>
            <a:r>
              <a:rPr lang="ko-KR" altLang="en-US" sz="2400" dirty="0"/>
              <a:t>배열에 저장된 값을 출력</a:t>
            </a:r>
          </a:p>
          <a:p>
            <a:pPr marL="0" indent="0">
              <a:buNone/>
            </a:pPr>
            <a:endParaRPr lang="ko-KR" altLang="en-US" sz="2400" dirty="0"/>
          </a:p>
          <a:p>
            <a:pPr marL="0" indent="0">
              <a:buNone/>
            </a:pPr>
            <a:r>
              <a:rPr lang="en-US" altLang="ko-KR" sz="2400" dirty="0"/>
              <a:t>4. </a:t>
            </a:r>
            <a:r>
              <a:rPr lang="ko-KR" altLang="en-US" sz="2400" dirty="0"/>
              <a:t>파일에 행렬 기록 함수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writeMatrixToFile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최종 계산된 행렬을 파일에 저장하는 함수</a:t>
            </a:r>
          </a:p>
          <a:p>
            <a:pPr marL="0" indent="0">
              <a:buNone/>
            </a:pPr>
            <a:r>
              <a:rPr lang="ko-KR" altLang="en-US" sz="2400" dirty="0"/>
              <a:t>행렬의 크기와 각 원소를 파일에 출력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출력 형식은 </a:t>
            </a:r>
            <a:r>
              <a:rPr lang="en-US" altLang="ko-KR" sz="2400" dirty="0" err="1"/>
              <a:t>setw</a:t>
            </a:r>
            <a:r>
              <a:rPr lang="en-US" altLang="ko-KR" sz="2400" dirty="0"/>
              <a:t>(4)</a:t>
            </a:r>
            <a:r>
              <a:rPr lang="ko-KR" altLang="en-US" sz="2400" dirty="0"/>
              <a:t>를 사용하여 정렬을 맞추어 저장</a:t>
            </a:r>
          </a:p>
          <a:p>
            <a:pPr marL="0" indent="0">
              <a:buNone/>
            </a:pPr>
            <a:r>
              <a:rPr lang="ko-KR" altLang="en-US" sz="2400" dirty="0"/>
              <a:t>결과를 </a:t>
            </a:r>
            <a:r>
              <a:rPr lang="en-US" altLang="ko-KR" sz="2400" dirty="0"/>
              <a:t>output.txt </a:t>
            </a:r>
            <a:r>
              <a:rPr lang="ko-KR" altLang="en-US" sz="2400" dirty="0"/>
              <a:t>파일에 기록</a:t>
            </a:r>
          </a:p>
          <a:p>
            <a:pPr marL="0" indent="0">
              <a:buNone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3215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2ACA-A281-CE8F-900F-864ED5A8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C5D7F-523A-6A98-9ADD-2BAB3909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600" dirty="0"/>
              <a:t>5. </a:t>
            </a:r>
            <a:r>
              <a:rPr lang="ko-KR" altLang="en-US" sz="2600" dirty="0"/>
              <a:t>스레드 사용 및 작업자 함수 </a:t>
            </a:r>
            <a:r>
              <a:rPr lang="en-US" altLang="ko-KR" sz="2600" dirty="0"/>
              <a:t>(worker)</a:t>
            </a:r>
          </a:p>
          <a:p>
            <a:pPr marL="0" indent="0">
              <a:buNone/>
            </a:pPr>
            <a:r>
              <a:rPr lang="en-US" altLang="ko-KR" sz="2600" dirty="0" err="1"/>
              <a:t>multiplyMatrices</a:t>
            </a:r>
            <a:r>
              <a:rPr lang="en-US" altLang="ko-KR" sz="2600" dirty="0"/>
              <a:t> </a:t>
            </a:r>
            <a:r>
              <a:rPr lang="ko-KR" altLang="en-US" sz="2600" dirty="0"/>
              <a:t>함수 내에서 정의된 작업자 함수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각 스레드가 </a:t>
            </a:r>
            <a:r>
              <a:rPr lang="en-US" altLang="ko-KR" sz="2600" dirty="0"/>
              <a:t>C[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][j]</a:t>
            </a:r>
            <a:r>
              <a:rPr lang="ko-KR" altLang="en-US" sz="2600" dirty="0"/>
              <a:t>를 계산</a:t>
            </a:r>
          </a:p>
          <a:p>
            <a:pPr marL="0" indent="0">
              <a:buNone/>
            </a:pPr>
            <a:r>
              <a:rPr lang="ko-KR" altLang="en-US" sz="2600" dirty="0"/>
              <a:t>각 스레드는 </a:t>
            </a:r>
            <a:r>
              <a:rPr lang="en-US" altLang="ko-KR" sz="2600" dirty="0"/>
              <a:t>A[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][k] * B[k][j]</a:t>
            </a:r>
            <a:r>
              <a:rPr lang="ko-KR" altLang="en-US" sz="2600" dirty="0"/>
              <a:t>를 계산하여 결과를 </a:t>
            </a:r>
            <a:r>
              <a:rPr lang="en-US" altLang="ko-KR" sz="2600" dirty="0"/>
              <a:t>C[</a:t>
            </a:r>
            <a:r>
              <a:rPr lang="en-US" altLang="ko-KR" sz="2600" dirty="0" err="1"/>
              <a:t>i</a:t>
            </a:r>
            <a:r>
              <a:rPr lang="en-US" altLang="ko-KR" sz="2600" dirty="0"/>
              <a:t>][j]</a:t>
            </a:r>
            <a:r>
              <a:rPr lang="ko-KR" altLang="en-US" sz="2600" dirty="0"/>
              <a:t>에 더하는 방식으로 행렬 곱셈을 수행</a:t>
            </a:r>
          </a:p>
          <a:p>
            <a:pPr marL="0" indent="0">
              <a:buNone/>
            </a:pPr>
            <a:r>
              <a:rPr lang="ko-KR" altLang="en-US" sz="2600" dirty="0"/>
              <a:t>각 스레드는 </a:t>
            </a:r>
            <a:r>
              <a:rPr lang="en-US" altLang="ko-KR" sz="2600" dirty="0"/>
              <a:t>1</a:t>
            </a:r>
            <a:r>
              <a:rPr lang="ko-KR" altLang="en-US" sz="2600" dirty="0"/>
              <a:t>초의 대기 후 계산을 시작</a:t>
            </a:r>
          </a:p>
        </p:txBody>
      </p:sp>
    </p:spTree>
    <p:extLst>
      <p:ext uri="{BB962C8B-B14F-4D97-AF65-F5344CB8AC3E}">
        <p14:creationId xmlns:p14="http://schemas.microsoft.com/office/powerpoint/2010/main" val="40318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C9AE-661F-9C79-EFE0-CAE899B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7" name="내용 개체 틀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4B34769-6997-9B9A-3916-12BCBBC3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980" y="1947536"/>
            <a:ext cx="5444780" cy="3863675"/>
          </a:xfrm>
        </p:spPr>
      </p:pic>
      <p:pic>
        <p:nvPicPr>
          <p:cNvPr id="10" name="그림 9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0E08223-67EB-F4A2-9F50-421C495F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960" y="1947535"/>
            <a:ext cx="4256059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7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832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Open Sans</vt:lpstr>
      <vt:lpstr>Office 테마</vt:lpstr>
      <vt:lpstr>운영체제 과제05 matrix_multiplication</vt:lpstr>
      <vt:lpstr>목차</vt:lpstr>
      <vt:lpstr>System Description – DFD</vt:lpstr>
      <vt:lpstr>System Description – DFD</vt:lpstr>
      <vt:lpstr>System Description – Flow Chart</vt:lpstr>
      <vt:lpstr>System Description –  list of routines/functions</vt:lpstr>
      <vt:lpstr>System Description –  list of routines/functions</vt:lpstr>
      <vt:lpstr>System Description –  list of routines/functions</vt:lpstr>
      <vt:lpstr>Test Description</vt:lpstr>
      <vt:lpstr>User Documentation</vt:lpstr>
      <vt:lpstr>User Documentation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41</cp:revision>
  <dcterms:created xsi:type="dcterms:W3CDTF">2024-09-23T10:22:22Z</dcterms:created>
  <dcterms:modified xsi:type="dcterms:W3CDTF">2024-11-12T10:00:48Z</dcterms:modified>
</cp:coreProperties>
</file>