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1" r:id="rId6"/>
    <p:sldId id="265" r:id="rId7"/>
    <p:sldId id="262" r:id="rId8"/>
    <p:sldId id="263" r:id="rId9"/>
    <p:sldId id="267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ACFFA-CC10-4A99-B131-4CB3566B075D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3C62E8-0F90-4AD3-B1EC-87785047DE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125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BBB530E-047A-4303-8733-A45DDB23FBF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3924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64E3E5-7277-B432-B8D9-9E98D967D5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CB6BF28-47F2-E48F-59DC-05AE3BCBED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4A5347-9C8E-F809-65CD-4BB6DFBAC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807D-9B6D-4C1D-974A-5D5738D52911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FADA00-9D87-DE60-AFE8-CFC96BE2D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6E06C4-76E9-414D-FFF4-6BC980297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2029-0E57-40F3-A9B0-1F310AFE7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147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83105F-BBA5-AA5C-3996-50FBB864E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50D0B6-BEB5-7911-9C28-38864AA7A1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73A72C-FD5A-D171-16F3-7B935EB31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807D-9B6D-4C1D-974A-5D5738D52911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0F1025-491E-18A3-B7BC-B46C345F8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187A63-A7FE-04A6-E0E0-4B5330771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2029-0E57-40F3-A9B0-1F310AFE7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2968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E04366A-5876-0AD7-4F13-4561234847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2DB3F5-A1BC-6D2F-08B6-0B0E7A5A80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B81DAB-3B42-1744-64D7-DEC293FB2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807D-9B6D-4C1D-974A-5D5738D52911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01E60E-4A2F-6C8C-9D82-3A450A11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9EB346C-1E0A-8356-CF6A-9F2275BF7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2029-0E57-40F3-A9B0-1F310AFE7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322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3B157-B5CD-A2CA-F893-EC91498D3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9D415E-CCAE-A449-657B-D5D54337D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660634-76AF-4519-F484-051B3DA98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807D-9B6D-4C1D-974A-5D5738D52911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495E90-5B96-DFE7-EA9F-FD861394E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490ED4-7B92-F1B0-45AB-E52C927B7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2029-0E57-40F3-A9B0-1F310AFE7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9180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253C95-55AB-DB33-4416-BC79B50E3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378CEA-8C93-0853-DCCD-925872DC7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7D661D-B300-A6F2-F732-E56826C94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807D-9B6D-4C1D-974A-5D5738D52911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4A5AF4-0B88-5847-3687-CFD18E0F8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04A527-319C-E33B-0E9A-567B6AFF0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2029-0E57-40F3-A9B0-1F310AFE7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77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E3590F-E26A-3B16-DCCE-ADDC97B0A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DFB922-524B-5F68-C5C9-B00A01E922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85424E-154C-9978-C3F3-83E440CA85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1A3984-6BB4-C368-8736-4AE62EECA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807D-9B6D-4C1D-974A-5D5738D52911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A15E80-148B-C454-7154-D0A0058F6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59B08D-1016-D0A5-8362-46AEF7CC5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2029-0E57-40F3-A9B0-1F310AFE7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116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324B78-6F43-D41A-F679-5AAC457CA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53B642-86A2-352B-1BFD-1D978C9EF6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6A3D19-6909-F8CC-0A39-E7F0A08014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5D2FC0-214B-0ACF-4BA1-2CBB2DCB9E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057B7C-414D-5879-B5E0-DF8973562C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01AC91-0B16-40EF-9A06-4E8001446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807D-9B6D-4C1D-974A-5D5738D52911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F3A8E3-3183-AF91-85E4-2EAA24D2F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59376D-E205-BD44-95C1-E7D12B08F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2029-0E57-40F3-A9B0-1F310AFE7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805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5AA0C0-4080-6F14-2015-7DD09E641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B9BCF4-B50E-19A9-1B2A-CB5B0E707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807D-9B6D-4C1D-974A-5D5738D52911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3193A89-71B5-CA99-5D0E-6D2E558B3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9C53A1-036B-4675-DBB6-6C9F9432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2029-0E57-40F3-A9B0-1F310AFE7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3142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1F2591A-1D58-27E7-C68F-5F5961E9D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807D-9B6D-4C1D-974A-5D5738D52911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E6A057-884F-0BBC-6C4E-E3A028206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AD4DB2-753A-5279-6E77-800FAFF20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2029-0E57-40F3-A9B0-1F310AFE7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079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C9887-132A-7580-17E1-1E04E0561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B65BBD-D031-E078-7C23-D486C1812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BB3DF4-2B8E-064B-124F-6698BF7805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637F9A-9582-BD02-EFCA-A3B94EF37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807D-9B6D-4C1D-974A-5D5738D52911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394601D-6FB6-6452-1083-012276BDD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A42E94-B342-B8DF-F148-072A7FD13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2029-0E57-40F3-A9B0-1F310AFE7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4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68904E-D502-DD77-E173-A9C233632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B5955E3-D694-6EA3-5091-0A02640748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AE3EB6-3B70-FC8D-5C77-62637582E8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E910DA-F565-ED24-5341-9F95D2A83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807D-9B6D-4C1D-974A-5D5738D52911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307806-D16B-E622-A925-FC36D081B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F065C7-D1FA-2FE8-B3E2-14F495D85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92029-0E57-40F3-A9B0-1F310AFE7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114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B747F05-971D-83B5-4DFF-57E0576FF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0D578B-470D-B9BD-7CA1-E75037BCA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B96E9D-6015-7BE5-8221-56A8B46E35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B8807D-9B6D-4C1D-974A-5D5738D52911}" type="datetimeFigureOut">
              <a:rPr lang="ko-KR" altLang="en-US" smtClean="0"/>
              <a:t>2024-09-23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7A63E6-2C69-1F22-804D-93FD212CFE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D49F5B-D767-51CB-15A9-4A4B069D9B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992029-0E57-40F3-A9B0-1F310AFE7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626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37BD05-8E3D-A333-652C-0590F040ED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운영체제 과제</a:t>
            </a:r>
            <a:r>
              <a:rPr lang="en-US" altLang="ko-KR" dirty="0"/>
              <a:t>02</a:t>
            </a:r>
            <a:br>
              <a:rPr lang="en-US" altLang="ko-KR" dirty="0"/>
            </a:br>
            <a:r>
              <a:rPr lang="en-US" altLang="ko-KR" dirty="0" err="1"/>
              <a:t>process_counter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F4AE32-9013-5370-DEC5-5150668738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2021270632-</a:t>
            </a:r>
            <a:r>
              <a:rPr lang="ko-KR" altLang="en-US" sz="4000" dirty="0"/>
              <a:t>박형준</a:t>
            </a:r>
          </a:p>
        </p:txBody>
      </p:sp>
    </p:spTree>
    <p:extLst>
      <p:ext uri="{BB962C8B-B14F-4D97-AF65-F5344CB8AC3E}">
        <p14:creationId xmlns:p14="http://schemas.microsoft.com/office/powerpoint/2010/main" val="39260583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D40D57-BFB0-2903-5C0A-25963BFE4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이번 과제를 진행하면서 프로세스 수를 계산하는 부분에서 어려움을 겪었다</a:t>
            </a:r>
            <a:r>
              <a:rPr lang="en-US" altLang="ko-KR" dirty="0"/>
              <a:t>. </a:t>
            </a:r>
            <a:r>
              <a:rPr lang="ko-KR" altLang="en-US" dirty="0"/>
              <a:t>특히</a:t>
            </a:r>
            <a:r>
              <a:rPr lang="en-US" altLang="ko-KR" dirty="0"/>
              <a:t>, Windows API</a:t>
            </a:r>
            <a:r>
              <a:rPr lang="ko-KR" altLang="en-US" dirty="0"/>
              <a:t>를 사용해 프로세스 정보를 가져오는 방법인 </a:t>
            </a:r>
            <a:r>
              <a:rPr lang="en-US" altLang="ko-KR" dirty="0" err="1"/>
              <a:t>EnumProcesses</a:t>
            </a:r>
            <a:r>
              <a:rPr lang="en-US" altLang="ko-KR" dirty="0"/>
              <a:t> </a:t>
            </a:r>
            <a:r>
              <a:rPr lang="ko-KR" altLang="en-US" dirty="0"/>
              <a:t>함수의 사용법과 매개변수를 이해하는 데 시간이 걸렸다</a:t>
            </a:r>
            <a:r>
              <a:rPr lang="en-US" altLang="ko-KR" dirty="0"/>
              <a:t>. </a:t>
            </a:r>
            <a:r>
              <a:rPr lang="ko-KR" altLang="en-US" dirty="0"/>
              <a:t>이 함수가 반환하는 값들을 적절히 처리하고</a:t>
            </a:r>
            <a:r>
              <a:rPr lang="en-US" altLang="ko-KR" dirty="0"/>
              <a:t>, </a:t>
            </a:r>
            <a:r>
              <a:rPr lang="ko-KR" altLang="en-US" dirty="0"/>
              <a:t>이를 통해 실행 중인 프로세스 수를 정확히 계산하는 방법을 찾는 과정에서 많은 학습이 필요했다</a:t>
            </a:r>
            <a:r>
              <a:rPr lang="en-US" altLang="ko-KR" dirty="0"/>
              <a:t>. </a:t>
            </a:r>
            <a:r>
              <a:rPr lang="ko-KR" altLang="en-US" dirty="0"/>
              <a:t>하지만 여러 자료를 참고하고 테스트를 반복하면서</a:t>
            </a:r>
            <a:r>
              <a:rPr lang="en-US" altLang="ko-KR" dirty="0"/>
              <a:t>, </a:t>
            </a:r>
            <a:r>
              <a:rPr lang="ko-KR" altLang="en-US" dirty="0"/>
              <a:t>최종적으로 프로세스 수를 성공적으로 계산할 수 있었다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총 소요시간 </a:t>
            </a:r>
            <a:r>
              <a:rPr lang="en-US" altLang="ko-KR" dirty="0"/>
              <a:t>: 2</a:t>
            </a:r>
            <a:r>
              <a:rPr lang="ko-KR" altLang="en-US" dirty="0"/>
              <a:t>시간 </a:t>
            </a:r>
            <a:r>
              <a:rPr lang="en-US" altLang="ko-KR" dirty="0"/>
              <a:t>30</a:t>
            </a:r>
            <a:r>
              <a:rPr lang="ko-KR" altLang="en-US" dirty="0"/>
              <a:t>분</a:t>
            </a:r>
            <a:endParaRPr lang="en-US" altLang="ko-KR" dirty="0"/>
          </a:p>
          <a:p>
            <a:r>
              <a:rPr lang="ko-KR" altLang="en-US" dirty="0"/>
              <a:t>자체 평가점수 </a:t>
            </a:r>
            <a:r>
              <a:rPr lang="en-US" altLang="ko-KR" dirty="0"/>
              <a:t>: 80</a:t>
            </a:r>
            <a:r>
              <a:rPr lang="ko-KR" altLang="en-US" dirty="0"/>
              <a:t>점</a:t>
            </a:r>
            <a:endParaRPr lang="en-US" altLang="ko-KR" dirty="0"/>
          </a:p>
        </p:txBody>
      </p:sp>
      <p:sp>
        <p:nvSpPr>
          <p:cNvPr id="6" name="제목 5">
            <a:extLst>
              <a:ext uri="{FF2B5EF4-FFF2-40B4-BE49-F238E27FC236}">
                <a16:creationId xmlns:a16="http://schemas.microsoft.com/office/drawing/2014/main" id="{D67C5E4C-D62D-67BB-6FEF-0DAD3031E46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Self-evaluation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0561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A489F7-32C4-2735-AB16-F28EF9686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1B9188-02BA-B429-4FCA-890B45E67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System Description</a:t>
            </a:r>
          </a:p>
          <a:p>
            <a:r>
              <a:rPr lang="en-US" altLang="ko-KR" dirty="0"/>
              <a:t>Test Description</a:t>
            </a:r>
          </a:p>
          <a:p>
            <a:r>
              <a:rPr lang="en-US" altLang="ko-KR" dirty="0"/>
              <a:t>User Documentation</a:t>
            </a:r>
          </a:p>
          <a:p>
            <a:r>
              <a:rPr lang="en-US" altLang="ko-KR" dirty="0"/>
              <a:t>Self-Evaluation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8457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24194B-99ED-7A3D-6C8E-1033421E1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System Description – </a:t>
            </a:r>
            <a:r>
              <a:rPr lang="ko-KR" altLang="en-US" sz="4000" dirty="0"/>
              <a:t>데이터 흐름도</a:t>
            </a:r>
            <a:r>
              <a:rPr lang="en-US" altLang="ko-KR" sz="4000" dirty="0"/>
              <a:t> (DFD)</a:t>
            </a:r>
            <a:endParaRPr lang="ko-KR" altLang="en-US" sz="4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96DF40-A680-6CB3-D888-FFF077E2E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Start : </a:t>
            </a:r>
            <a:r>
              <a:rPr lang="ko-KR" altLang="en-US" sz="2400" dirty="0"/>
              <a:t>프로그램 시작</a:t>
            </a:r>
          </a:p>
          <a:p>
            <a:pPr marL="0" indent="0">
              <a:buNone/>
            </a:pPr>
            <a:r>
              <a:rPr lang="en-US" altLang="ko-KR" sz="2400" dirty="0"/>
              <a:t>Main Function </a:t>
            </a:r>
            <a:r>
              <a:rPr lang="ko-KR" altLang="en-US" sz="2400" dirty="0"/>
              <a:t>호출 </a:t>
            </a:r>
            <a:r>
              <a:rPr lang="en-US" altLang="ko-KR" sz="2400" dirty="0"/>
              <a:t>: </a:t>
            </a:r>
            <a:r>
              <a:rPr lang="ko-KR" altLang="en-US" sz="2400" dirty="0"/>
              <a:t>메인 함수가 </a:t>
            </a:r>
            <a:r>
              <a:rPr lang="en-US" altLang="ko-KR" sz="2400" dirty="0" err="1"/>
              <a:t>Print_per_sec</a:t>
            </a:r>
            <a:r>
              <a:rPr lang="en-US" altLang="ko-KR" sz="2400" dirty="0"/>
              <a:t> </a:t>
            </a:r>
            <a:r>
              <a:rPr lang="ko-KR" altLang="en-US" sz="2400" dirty="0"/>
              <a:t>함수를 호출</a:t>
            </a:r>
          </a:p>
          <a:p>
            <a:pPr marL="0" indent="0">
              <a:buNone/>
            </a:pPr>
            <a:r>
              <a:rPr lang="ko-KR" altLang="en-US" sz="2400" dirty="0"/>
              <a:t>반복 루프</a:t>
            </a:r>
            <a:r>
              <a:rPr lang="en-US" altLang="ko-KR" sz="2400" dirty="0"/>
              <a:t>)</a:t>
            </a:r>
          </a:p>
          <a:p>
            <a:pPr marL="0" indent="0">
              <a:buNone/>
            </a:pPr>
            <a:r>
              <a:rPr lang="ko-KR" altLang="en-US" sz="2400" dirty="0"/>
              <a:t>현재 시간 가져오기 </a:t>
            </a:r>
            <a:r>
              <a:rPr lang="en-US" altLang="ko-KR" sz="2400" dirty="0"/>
              <a:t>: </a:t>
            </a:r>
            <a:r>
              <a:rPr lang="ko-KR" altLang="en-US" sz="2400" dirty="0"/>
              <a:t>시스템 시간 정보를 얻음 </a:t>
            </a:r>
            <a:r>
              <a:rPr lang="en-US" altLang="ko-KR" sz="2400" dirty="0"/>
              <a:t>(</a:t>
            </a:r>
            <a:r>
              <a:rPr lang="en-US" altLang="ko-KR" sz="2400" dirty="0" err="1"/>
              <a:t>GetLocalTime</a:t>
            </a:r>
            <a:r>
              <a:rPr lang="en-US" altLang="ko-KR" sz="2400" dirty="0"/>
              <a:t>).</a:t>
            </a:r>
          </a:p>
          <a:p>
            <a:pPr marL="0" indent="0">
              <a:buNone/>
            </a:pPr>
            <a:r>
              <a:rPr lang="ko-KR" altLang="en-US" sz="2400" dirty="0"/>
              <a:t>프로세스 수 계산 </a:t>
            </a:r>
            <a:r>
              <a:rPr lang="en-US" altLang="ko-KR" sz="2400" dirty="0"/>
              <a:t>: </a:t>
            </a:r>
            <a:r>
              <a:rPr lang="en-US" altLang="ko-KR" sz="2400" dirty="0" err="1"/>
              <a:t>CountProcess</a:t>
            </a:r>
            <a:r>
              <a:rPr lang="en-US" altLang="ko-KR" sz="2400" dirty="0"/>
              <a:t> </a:t>
            </a:r>
            <a:r>
              <a:rPr lang="ko-KR" altLang="en-US" sz="2400" dirty="0"/>
              <a:t>함수로 현재 프로세스 수를 계산</a:t>
            </a:r>
          </a:p>
          <a:p>
            <a:pPr marL="0" indent="0">
              <a:buNone/>
            </a:pPr>
            <a:r>
              <a:rPr lang="ko-KR" altLang="en-US" sz="2400" dirty="0"/>
              <a:t>출력</a:t>
            </a:r>
            <a:r>
              <a:rPr lang="en-US" altLang="ko-KR" sz="2400" dirty="0"/>
              <a:t>: </a:t>
            </a:r>
            <a:r>
              <a:rPr lang="ko-KR" altLang="en-US" sz="2400" dirty="0"/>
              <a:t>현재 시간과 프로세스 수를 출력</a:t>
            </a:r>
          </a:p>
          <a:p>
            <a:pPr marL="0" indent="0">
              <a:buNone/>
            </a:pPr>
            <a:r>
              <a:rPr lang="en-US" altLang="ko-KR" sz="2400" dirty="0"/>
              <a:t>1</a:t>
            </a:r>
            <a:r>
              <a:rPr lang="ko-KR" altLang="en-US" sz="2400" dirty="0"/>
              <a:t>초 대기 </a:t>
            </a:r>
            <a:r>
              <a:rPr lang="en-US" altLang="ko-KR" sz="2400" dirty="0"/>
              <a:t>: </a:t>
            </a:r>
            <a:r>
              <a:rPr lang="ko-KR" altLang="en-US" sz="2400" dirty="0"/>
              <a:t>프로그램은 </a:t>
            </a:r>
            <a:r>
              <a:rPr lang="en-US" altLang="ko-KR" sz="2400" dirty="0"/>
              <a:t>Sleep(ONE_SEC)</a:t>
            </a:r>
            <a:r>
              <a:rPr lang="ko-KR" altLang="en-US" sz="2400" dirty="0"/>
              <a:t>으로 </a:t>
            </a:r>
            <a:r>
              <a:rPr lang="en-US" altLang="ko-KR" sz="2400" dirty="0"/>
              <a:t>1</a:t>
            </a:r>
            <a:r>
              <a:rPr lang="ko-KR" altLang="en-US" sz="2400" dirty="0"/>
              <a:t>초간 대기 후 다시 루프를 반복</a:t>
            </a:r>
          </a:p>
        </p:txBody>
      </p:sp>
    </p:spTree>
    <p:extLst>
      <p:ext uri="{BB962C8B-B14F-4D97-AF65-F5344CB8AC3E}">
        <p14:creationId xmlns:p14="http://schemas.microsoft.com/office/powerpoint/2010/main" val="2410466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6E2936-260E-DBAD-3F29-E4D38EC33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Description – Flow Chart</a:t>
            </a:r>
            <a:endParaRPr lang="ko-KR" altLang="en-US" dirty="0"/>
          </a:p>
        </p:txBody>
      </p:sp>
      <p:pic>
        <p:nvPicPr>
          <p:cNvPr id="5" name="내용 개체 틀 4" descr="텍스트, 스크린샷, 라인, 도표이(가) 표시된 사진&#10;&#10;자동 생성된 설명">
            <a:extLst>
              <a:ext uri="{FF2B5EF4-FFF2-40B4-BE49-F238E27FC236}">
                <a16:creationId xmlns:a16="http://schemas.microsoft.com/office/drawing/2014/main" id="{B1F3EAD3-ECA0-FB02-9EFF-DF4D1FD766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702" y="1825625"/>
            <a:ext cx="6421552" cy="4351338"/>
          </a:xfrm>
        </p:spPr>
      </p:pic>
    </p:spTree>
    <p:extLst>
      <p:ext uri="{BB962C8B-B14F-4D97-AF65-F5344CB8AC3E}">
        <p14:creationId xmlns:p14="http://schemas.microsoft.com/office/powerpoint/2010/main" val="2401413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3E58A3-3A45-A99C-A98A-9BA2825A9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04284"/>
          </a:xfrm>
        </p:spPr>
        <p:txBody>
          <a:bodyPr/>
          <a:lstStyle/>
          <a:p>
            <a:r>
              <a:rPr lang="en-US" altLang="ko-KR" dirty="0"/>
              <a:t>System Description – </a:t>
            </a:r>
            <a:br>
              <a:rPr lang="en-US" altLang="ko-KR" dirty="0"/>
            </a:br>
            <a:r>
              <a:rPr lang="en-US" altLang="ko-KR" dirty="0"/>
              <a:t>list of routines/functions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695A25-E099-4046-F6EE-C67EBFA24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 err="1"/>
              <a:t>CountProcess</a:t>
            </a:r>
            <a:r>
              <a:rPr lang="en-US" altLang="ko-KR" sz="3200" dirty="0"/>
              <a:t> </a:t>
            </a:r>
            <a:r>
              <a:rPr lang="ko-KR" altLang="en-US" sz="3200" dirty="0"/>
              <a:t>함수</a:t>
            </a:r>
          </a:p>
          <a:p>
            <a:pPr marL="0" indent="0">
              <a:buNone/>
            </a:pPr>
            <a:r>
              <a:rPr lang="ko-KR" altLang="en-US" sz="3200" dirty="0"/>
              <a:t>역할</a:t>
            </a:r>
            <a:r>
              <a:rPr lang="en-US" altLang="ko-KR" sz="3200" dirty="0"/>
              <a:t>: </a:t>
            </a:r>
            <a:r>
              <a:rPr lang="ko-KR" altLang="en-US" sz="3200" dirty="0"/>
              <a:t>현재 컴퓨터에서 실행 중인 프로세스 수를 계산</a:t>
            </a:r>
          </a:p>
          <a:p>
            <a:pPr marL="0" indent="0">
              <a:buNone/>
            </a:pPr>
            <a:r>
              <a:rPr lang="ko-KR" altLang="en-US" sz="3200" dirty="0"/>
              <a:t>세부 설명</a:t>
            </a:r>
            <a:r>
              <a:rPr lang="en-US" altLang="ko-KR" sz="3200" dirty="0"/>
              <a:t>)</a:t>
            </a:r>
          </a:p>
          <a:p>
            <a:pPr marL="0" indent="0">
              <a:buNone/>
            </a:pPr>
            <a:r>
              <a:rPr lang="en-US" altLang="ko-KR" sz="3200" dirty="0" err="1"/>
              <a:t>EnumProcesses</a:t>
            </a:r>
            <a:r>
              <a:rPr lang="en-US" altLang="ko-KR" sz="3200" dirty="0"/>
              <a:t> </a:t>
            </a:r>
            <a:r>
              <a:rPr lang="ko-KR" altLang="en-US" sz="3200" dirty="0"/>
              <a:t>함수를 사용해 실행 중인 모든 프로세스의 </a:t>
            </a:r>
            <a:r>
              <a:rPr lang="en-US" altLang="ko-KR" sz="3200" dirty="0"/>
              <a:t>ID </a:t>
            </a:r>
            <a:r>
              <a:rPr lang="ko-KR" altLang="en-US" sz="3200" dirty="0"/>
              <a:t>목록을 가져옴</a:t>
            </a:r>
          </a:p>
          <a:p>
            <a:pPr marL="0" indent="0">
              <a:buNone/>
            </a:pPr>
            <a:r>
              <a:rPr lang="ko-KR" altLang="en-US" sz="3200" dirty="0"/>
              <a:t>배열에 저장된 프로세스 </a:t>
            </a:r>
            <a:r>
              <a:rPr lang="en-US" altLang="ko-KR" sz="3200" dirty="0"/>
              <a:t>ID</a:t>
            </a:r>
            <a:r>
              <a:rPr lang="ko-KR" altLang="en-US" sz="3200" dirty="0"/>
              <a:t>의 개수를 바탕으로 실행 중인 프로세스 수를 계산하여 반환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63143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81F5DD-CD77-597C-D9EC-84CB28FBA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Description – </a:t>
            </a:r>
            <a:br>
              <a:rPr lang="en-US" altLang="ko-KR" dirty="0"/>
            </a:br>
            <a:r>
              <a:rPr lang="en-US" altLang="ko-KR" dirty="0"/>
              <a:t>list of routines/functions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2064FB-2CB7-4C6C-D6A4-832820661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Print_per_sec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</a:p>
          <a:p>
            <a:pPr marL="0" indent="0">
              <a:buNone/>
            </a:pPr>
            <a:r>
              <a:rPr lang="ko-KR" altLang="en-US" dirty="0"/>
              <a:t>역할</a:t>
            </a:r>
            <a:r>
              <a:rPr lang="en-US" altLang="ko-KR" dirty="0"/>
              <a:t>: 1</a:t>
            </a:r>
            <a:r>
              <a:rPr lang="ko-KR" altLang="en-US" dirty="0"/>
              <a:t>초마다 현재 시간을 출력하고</a:t>
            </a:r>
            <a:r>
              <a:rPr lang="en-US" altLang="ko-KR" dirty="0"/>
              <a:t>, </a:t>
            </a:r>
            <a:r>
              <a:rPr lang="ko-KR" altLang="en-US" dirty="0"/>
              <a:t>동시에 시스템에서 실행 중인 프로세스의 개수를 콘솔에 출력</a:t>
            </a:r>
          </a:p>
          <a:p>
            <a:pPr marL="0" indent="0">
              <a:buNone/>
            </a:pPr>
            <a:r>
              <a:rPr lang="ko-KR" altLang="en-US" dirty="0"/>
              <a:t>세부 설명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ko-KR" altLang="en-US" dirty="0"/>
              <a:t>무한 </a:t>
            </a:r>
            <a:r>
              <a:rPr lang="en-US" altLang="ko-KR" dirty="0"/>
              <a:t>while </a:t>
            </a:r>
            <a:r>
              <a:rPr lang="ko-KR" altLang="en-US" dirty="0"/>
              <a:t>루프를 통해 계속 실행</a:t>
            </a:r>
          </a:p>
          <a:p>
            <a:pPr marL="0" indent="0">
              <a:buNone/>
            </a:pPr>
            <a:r>
              <a:rPr lang="en-US" altLang="ko-KR" dirty="0" err="1"/>
              <a:t>GetLocalTime</a:t>
            </a:r>
            <a:r>
              <a:rPr lang="ko-KR" altLang="en-US" dirty="0"/>
              <a:t>을 사용해 현재 시스템 시간을 가져오고</a:t>
            </a:r>
            <a:r>
              <a:rPr lang="en-US" altLang="ko-KR" dirty="0"/>
              <a:t>, </a:t>
            </a:r>
            <a:r>
              <a:rPr lang="en-US" altLang="ko-KR" dirty="0" err="1"/>
              <a:t>CountProcess</a:t>
            </a:r>
            <a:r>
              <a:rPr lang="en-US" altLang="ko-KR" dirty="0"/>
              <a:t> </a:t>
            </a:r>
            <a:r>
              <a:rPr lang="ko-KR" altLang="en-US" dirty="0"/>
              <a:t>함수를 호출해 프로세스 수를 가져옴</a:t>
            </a:r>
          </a:p>
          <a:p>
            <a:pPr marL="0" indent="0">
              <a:buNone/>
            </a:pPr>
            <a:r>
              <a:rPr lang="ko-KR" altLang="en-US" dirty="0"/>
              <a:t>두 값을 콘솔에 출력한 후 </a:t>
            </a:r>
            <a:r>
              <a:rPr lang="en-US" altLang="ko-KR" dirty="0"/>
              <a:t>Sleep(1000)</a:t>
            </a:r>
            <a:r>
              <a:rPr lang="ko-KR" altLang="en-US" dirty="0"/>
              <a:t>을 호출해 </a:t>
            </a:r>
            <a:r>
              <a:rPr lang="en-US" altLang="ko-KR" dirty="0"/>
              <a:t>1</a:t>
            </a:r>
            <a:r>
              <a:rPr lang="ko-KR" altLang="en-US" dirty="0"/>
              <a:t>초간 대기하고 다시 루프를 반복</a:t>
            </a:r>
          </a:p>
        </p:txBody>
      </p:sp>
    </p:spTree>
    <p:extLst>
      <p:ext uri="{BB962C8B-B14F-4D97-AF65-F5344CB8AC3E}">
        <p14:creationId xmlns:p14="http://schemas.microsoft.com/office/powerpoint/2010/main" val="2632156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FAC9AE-661F-9C79-EFE0-CAE899BAA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Test Description</a:t>
            </a:r>
            <a:endParaRPr lang="ko-KR" altLang="en-US" dirty="0"/>
          </a:p>
        </p:txBody>
      </p:sp>
      <p:pic>
        <p:nvPicPr>
          <p:cNvPr id="5" name="내용 개체 틀 4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AD50F7FB-49D6-E90C-D507-039D47D29B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3376" y="1955146"/>
            <a:ext cx="4723002" cy="4092295"/>
          </a:xfrm>
        </p:spPr>
      </p:pic>
    </p:spTree>
    <p:extLst>
      <p:ext uri="{BB962C8B-B14F-4D97-AF65-F5344CB8AC3E}">
        <p14:creationId xmlns:p14="http://schemas.microsoft.com/office/powerpoint/2010/main" val="2187471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FD775-511B-9268-93AA-66F0C16F2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User Documentation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D4F40D-573B-9D80-C507-A50D15471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필요한 환경</a:t>
            </a:r>
            <a:r>
              <a:rPr lang="en-US" altLang="ko-KR" dirty="0"/>
              <a:t>)</a:t>
            </a:r>
            <a:endParaRPr lang="ko-KR" altLang="en-US" dirty="0"/>
          </a:p>
          <a:p>
            <a:pPr marL="0" indent="0">
              <a:buNone/>
            </a:pPr>
            <a:r>
              <a:rPr lang="en-US" altLang="ko-KR" dirty="0"/>
              <a:t>Windows </a:t>
            </a:r>
            <a:r>
              <a:rPr lang="ko-KR" altLang="en-US" dirty="0"/>
              <a:t>운영체제</a:t>
            </a:r>
          </a:p>
          <a:p>
            <a:pPr marL="0" indent="0">
              <a:buNone/>
            </a:pPr>
            <a:r>
              <a:rPr lang="en-US" altLang="ko-KR" dirty="0"/>
              <a:t>C++ </a:t>
            </a:r>
            <a:r>
              <a:rPr lang="ko-KR" altLang="en-US" dirty="0"/>
              <a:t>컴파일러</a:t>
            </a:r>
            <a:r>
              <a:rPr lang="en-US" altLang="ko-KR" dirty="0"/>
              <a:t>: Visual Studio </a:t>
            </a:r>
            <a:r>
              <a:rPr lang="ko-KR" altLang="en-US" dirty="0"/>
              <a:t>또는 </a:t>
            </a:r>
            <a:r>
              <a:rPr lang="en-US" altLang="ko-KR" dirty="0"/>
              <a:t>MinGW(g++)</a:t>
            </a:r>
          </a:p>
          <a:p>
            <a:r>
              <a:rPr lang="en-US" altLang="ko-KR" dirty="0"/>
              <a:t>Visual Studio</a:t>
            </a:r>
            <a:r>
              <a:rPr lang="ko-KR" altLang="en-US" dirty="0"/>
              <a:t>에서 컴파일 및 실행</a:t>
            </a:r>
          </a:p>
          <a:p>
            <a:pPr marL="0" indent="0">
              <a:buNone/>
            </a:pPr>
            <a:r>
              <a:rPr lang="en-US" altLang="ko-KR" dirty="0"/>
              <a:t>Visual Studio </a:t>
            </a:r>
            <a:r>
              <a:rPr lang="ko-KR" altLang="en-US" dirty="0"/>
              <a:t>설치 </a:t>
            </a:r>
            <a:r>
              <a:rPr lang="en-US" altLang="ko-KR" dirty="0"/>
              <a:t>: Visual Studio </a:t>
            </a:r>
            <a:r>
              <a:rPr lang="ko-KR" altLang="en-US" dirty="0"/>
              <a:t>설치 시 </a:t>
            </a:r>
            <a:r>
              <a:rPr lang="en-US" altLang="ko-KR" dirty="0"/>
              <a:t>"Desktop development with C++" </a:t>
            </a:r>
            <a:r>
              <a:rPr lang="ko-KR" altLang="en-US" dirty="0"/>
              <a:t>옵션을 선택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프로젝트 생성 </a:t>
            </a:r>
            <a:r>
              <a:rPr lang="en-US" altLang="ko-KR" dirty="0"/>
              <a:t>: Visual Studio</a:t>
            </a:r>
            <a:r>
              <a:rPr lang="ko-KR" altLang="en-US" dirty="0"/>
              <a:t>에서 콘솔 애플리케이션 프로젝트를 만듦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코드 작성 </a:t>
            </a:r>
            <a:r>
              <a:rPr lang="en-US" altLang="ko-KR" dirty="0"/>
              <a:t>: </a:t>
            </a:r>
            <a:r>
              <a:rPr lang="ko-KR" altLang="en-US" dirty="0"/>
              <a:t>프로젝트의 </a:t>
            </a:r>
            <a:r>
              <a:rPr lang="en-US" altLang="ko-KR" dirty="0"/>
              <a:t>main.cpp </a:t>
            </a:r>
            <a:r>
              <a:rPr lang="ko-KR" altLang="en-US" dirty="0"/>
              <a:t>파일에 제공된 코드를 붙여 넣음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컴파일 및 실행 </a:t>
            </a:r>
            <a:r>
              <a:rPr lang="en-US" altLang="ko-KR" dirty="0"/>
              <a:t>: Ctrl + Shift + B</a:t>
            </a:r>
            <a:r>
              <a:rPr lang="ko-KR" altLang="en-US" dirty="0"/>
              <a:t>로 프로젝트 빌드 및 </a:t>
            </a:r>
            <a:r>
              <a:rPr lang="en-US" altLang="ko-KR" dirty="0"/>
              <a:t>F5</a:t>
            </a:r>
            <a:r>
              <a:rPr lang="ko-KR" altLang="en-US" dirty="0"/>
              <a:t>를 눌러 프로그램 실행</a:t>
            </a:r>
          </a:p>
        </p:txBody>
      </p:sp>
    </p:spTree>
    <p:extLst>
      <p:ext uri="{BB962C8B-B14F-4D97-AF65-F5344CB8AC3E}">
        <p14:creationId xmlns:p14="http://schemas.microsoft.com/office/powerpoint/2010/main" val="2788733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6FD775-511B-9268-93AA-66F0C16F2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User Documentation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D4F40D-573B-9D80-C507-A50D15471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g++ (MinGW)</a:t>
            </a:r>
            <a:r>
              <a:rPr lang="ko-KR" altLang="en-US" dirty="0"/>
              <a:t>로 컴파일 및 실행</a:t>
            </a:r>
          </a:p>
          <a:p>
            <a:pPr marL="0" indent="0">
              <a:buNone/>
            </a:pPr>
            <a:r>
              <a:rPr lang="en-US" altLang="ko-KR" dirty="0"/>
              <a:t>MinGW </a:t>
            </a:r>
            <a:r>
              <a:rPr lang="ko-KR" altLang="en-US" dirty="0"/>
              <a:t>설치 </a:t>
            </a:r>
            <a:r>
              <a:rPr lang="en-US" altLang="ko-KR" dirty="0"/>
              <a:t>: MinGW</a:t>
            </a:r>
            <a:r>
              <a:rPr lang="ko-KR" altLang="en-US" dirty="0"/>
              <a:t>를 설치하고 환경 변수에 </a:t>
            </a:r>
            <a:r>
              <a:rPr lang="en-US" altLang="ko-KR" dirty="0"/>
              <a:t>C:\MinGW\bin</a:t>
            </a:r>
            <a:r>
              <a:rPr lang="ko-KR" altLang="en-US" dirty="0"/>
              <a:t>을 추가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코드 작성 </a:t>
            </a:r>
            <a:r>
              <a:rPr lang="en-US" altLang="ko-KR" dirty="0"/>
              <a:t>: </a:t>
            </a:r>
            <a:r>
              <a:rPr lang="ko-KR" altLang="en-US" dirty="0"/>
              <a:t>텍스트 편집기로 코드를 작성하고 </a:t>
            </a:r>
            <a:r>
              <a:rPr lang="en-US" altLang="ko-KR" dirty="0"/>
              <a:t>main.cpp</a:t>
            </a:r>
            <a:r>
              <a:rPr lang="ko-KR" altLang="en-US" dirty="0"/>
              <a:t>로 저장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컴파일 </a:t>
            </a:r>
            <a:r>
              <a:rPr lang="en-US" altLang="ko-KR" dirty="0"/>
              <a:t>: </a:t>
            </a:r>
            <a:r>
              <a:rPr lang="ko-KR" altLang="en-US" dirty="0"/>
              <a:t>명령 프롬프트에서 다음 명령어로 컴파일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g++ main.cpp -o ProcessMonitor.exe</a:t>
            </a:r>
          </a:p>
          <a:p>
            <a:pPr marL="0" indent="0">
              <a:buNone/>
            </a:pPr>
            <a:r>
              <a:rPr lang="ko-KR" altLang="en-US" dirty="0"/>
              <a:t>실행 </a:t>
            </a:r>
            <a:r>
              <a:rPr lang="en-US" altLang="ko-KR" dirty="0"/>
              <a:t>: </a:t>
            </a:r>
            <a:r>
              <a:rPr lang="ko-KR" altLang="en-US" dirty="0"/>
              <a:t>컴파일 후 다음 명령어로 프로그램을 실행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ProcessMonitor.exe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1265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442</Words>
  <Application>Microsoft Office PowerPoint</Application>
  <PresentationFormat>와이드스크린</PresentationFormat>
  <Paragraphs>52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운영체제 과제02 process_counter</vt:lpstr>
      <vt:lpstr>목차</vt:lpstr>
      <vt:lpstr>System Description – 데이터 흐름도 (DFD)</vt:lpstr>
      <vt:lpstr>System Description – Flow Chart</vt:lpstr>
      <vt:lpstr>System Description –  list of routines/functions</vt:lpstr>
      <vt:lpstr>System Description –  list of routines/functions</vt:lpstr>
      <vt:lpstr>Test Description</vt:lpstr>
      <vt:lpstr>User Documentation</vt:lpstr>
      <vt:lpstr>User Documentation</vt:lpstr>
      <vt:lpstr>Self-evaluation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형준 박</dc:creator>
  <cp:lastModifiedBy>형준 박</cp:lastModifiedBy>
  <cp:revision>11</cp:revision>
  <dcterms:created xsi:type="dcterms:W3CDTF">2024-09-23T10:22:22Z</dcterms:created>
  <dcterms:modified xsi:type="dcterms:W3CDTF">2024-09-23T14:03:58Z</dcterms:modified>
</cp:coreProperties>
</file>