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7CC13C-271B-4252-8501-94037D9A277D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BB530E-047A-4303-8733-A45DDB23FB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144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BB530E-047A-4303-8733-A45DDB23FB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39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91446B-2305-CD5C-B6DA-54E8B4E298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571982-5A6F-43DC-9C25-11E2E405A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5E045-9E6A-A07C-F393-A91EB63F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07743-7C0B-4726-B906-1F2897EBC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38A9A8-AD9D-1F91-EA6C-FD408024F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59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07D89-B49C-F2D2-A1D4-7AFF38191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427CFDA-1CA3-60D9-A84F-D868D6908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1CE8A7-F4EE-83CA-F0B2-1BA4549B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9345C4-6EA0-D194-1E60-AB435B7B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631904-E05B-1879-D25D-1340107B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995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481902C-1EAC-6083-C27C-92758F6C0B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4B1C3B-5BC9-1092-FB4B-75B0F319C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BBC31-DE5E-D369-467B-8E2CABCEF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2961-1623-D4B4-4740-83952AC79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4E088-92A2-B6CF-AB15-535685E7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45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9CE7B-C6DD-546C-4D74-ED27C903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C2F667-297A-4CB7-1DCE-D7F17A6A9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4BE1D-FBBB-6FED-5199-34063897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042A67-BD13-9EA7-03CD-E637EDB4D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BF9CCF-6192-88F4-ED93-0DF54170B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507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6AE1E-4D54-1748-90F2-939AF5E01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18DF3-BD03-A5E9-AE99-6A839030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974089-4F83-DBD5-7D8F-312E4C3E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B81D7-6470-366A-8F77-0F25C8B7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7B9D09-3BA7-28BF-F465-F0E625DDB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26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B5DC-CB93-2B9B-AE12-B62A78FFD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A6774-BAB0-FF0D-B378-F890C0022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C8B885-7204-7B09-1AF1-0ABBD63EF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F9257F-AB24-8D86-206E-3C95896B5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FB3AB2-FDF6-2348-67E9-03894B95D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812722-9060-F927-968E-5BC64359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4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D8AB39-FFE0-FF3A-B0C0-AA1C2174B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AD45F-E837-8532-B667-84912A649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C82C4E-B3E6-3A4F-8716-B41BC066F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C165A38-80F2-61F3-0060-A5772CD1E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A9443-5586-B7FC-5996-E62E9DB15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74317E-9647-97BB-18EA-FCAB959F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7E2AB80-7171-B90F-C7BE-7B3DF8797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73AA40-5A00-E4EE-C410-C577BCB48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78335-112A-61E2-A1B1-5764C4247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AAE5C43-4260-9DD7-5599-E46CEF64A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FEF60-8161-F56B-93AB-15F34318F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481C7D-BB14-31EC-E8D1-3B1EE2AD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91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BCF5AD-A354-D85A-BCF3-FA32538E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C6D29F-9A9E-BA58-6598-914B94330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06D4C1-A050-629D-404C-DB2429662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B90005-8370-4AC6-34AB-076801CC4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A7AEE-AEC7-2297-9B8D-D93834075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4AE093-4CC0-F4C4-8052-30BCDEF41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90E53E-A7A5-95D3-9E8E-91DBE7A2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02AF11-6751-D924-832A-DC5CBAA33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2F4506-49D7-9CD9-3564-E5E72FFB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6255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ABA59-74C0-8417-1698-0BE0F044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861E03-82C6-5505-046D-AE02278CDB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62F22A-2AFB-A136-7BFA-830E8EEB6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687EF-620A-EDD0-2CDE-651C032CE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182166-890E-C187-A002-52346619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93BAC-A98B-DB99-BE72-0E647A49C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35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217354-F9F7-0589-D835-202B0492D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DC4A8-8E04-4AF7-44BA-ED5389AAA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F1AB7B-9F82-E03C-31DC-87B1971BFC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38084-2AF6-40B4-A16F-2B42868573D5}" type="datetimeFigureOut">
              <a:rPr lang="ko-KR" altLang="en-US" smtClean="0"/>
              <a:t>2024-09-13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395D8-C3FA-8CCC-F334-D87B491E8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CA9E89-8E06-6283-98AD-7122772DC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705D5-02A6-41FF-87A4-465BF87C52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634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1C9D10-A87E-0507-E469-A8C93D06D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01</a:t>
            </a:r>
            <a:br>
              <a:rPr lang="en-US" altLang="ko-KR" dirty="0"/>
            </a:br>
            <a:r>
              <a:rPr lang="en-US" altLang="ko-KR" sz="6000" b="0" i="0" dirty="0" err="1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multiplication_table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67C03-465B-6C83-286C-A76B8D55C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6891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ko-KR" sz="4000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2021270632-</a:t>
            </a:r>
            <a:r>
              <a:rPr lang="ko-KR" altLang="en-US" sz="4000" b="0" i="0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박형준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052046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BDCF3-3172-E1BD-E124-54F48733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94A7C-682F-A53B-49B4-B913BE382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Description</a:t>
            </a:r>
          </a:p>
          <a:p>
            <a:r>
              <a:rPr lang="en-US" altLang="ko-KR" dirty="0"/>
              <a:t>Test description</a:t>
            </a:r>
          </a:p>
          <a:p>
            <a:r>
              <a:rPr lang="en-US" altLang="ko-KR" dirty="0"/>
              <a:t>User documentation</a:t>
            </a:r>
          </a:p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8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2E05B-884D-E0F0-2529-7A5C44FC0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System Description - </a:t>
            </a:r>
            <a:r>
              <a:rPr lang="ko-KR" altLang="en-US" dirty="0"/>
              <a:t>데이터 흐름도 </a:t>
            </a:r>
            <a:r>
              <a:rPr lang="en-US" altLang="ko-KR" dirty="0"/>
              <a:t>(DFD)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D47320-6CFC-1CAD-1E61-A38BB7CF3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582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입력 </a:t>
            </a:r>
            <a:r>
              <a:rPr lang="en-US" altLang="ko-KR" dirty="0"/>
              <a:t>: n(</a:t>
            </a:r>
            <a:r>
              <a:rPr lang="ko-KR" altLang="en-US" dirty="0"/>
              <a:t>정수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처리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루프 </a:t>
            </a:r>
            <a:r>
              <a:rPr lang="en-US" altLang="ko-KR" dirty="0"/>
              <a:t>1 : start (1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</a:t>
            </a:r>
            <a:r>
              <a:rPr lang="en-US" altLang="ko-KR" dirty="0"/>
              <a:t>, 5</a:t>
            </a:r>
            <a:r>
              <a:rPr lang="ko-KR" altLang="en-US" dirty="0"/>
              <a:t>씩 증가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루프 </a:t>
            </a:r>
            <a:r>
              <a:rPr lang="en-US" altLang="ko-KR" dirty="0"/>
              <a:t>2 : </a:t>
            </a:r>
            <a:r>
              <a:rPr lang="en-US" altLang="ko-KR" dirty="0" err="1"/>
              <a:t>i</a:t>
            </a:r>
            <a:r>
              <a:rPr lang="en-US" altLang="ko-KR" dirty="0"/>
              <a:t> (1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루프 </a:t>
            </a:r>
            <a:r>
              <a:rPr lang="en-US" altLang="ko-KR" dirty="0"/>
              <a:t>3 : j (start</a:t>
            </a:r>
            <a:r>
              <a:rPr lang="ko-KR" altLang="en-US" dirty="0"/>
              <a:t>부터 </a:t>
            </a:r>
            <a:r>
              <a:rPr lang="en-US" altLang="ko-KR" dirty="0"/>
              <a:t>start + 5</a:t>
            </a:r>
            <a:r>
              <a:rPr lang="ko-KR" altLang="en-US" dirty="0"/>
              <a:t>까지</a:t>
            </a:r>
            <a:r>
              <a:rPr lang="en-US" altLang="ko-KR" dirty="0"/>
              <a:t>, n</a:t>
            </a:r>
            <a:r>
              <a:rPr lang="ko-KR" altLang="en-US" dirty="0"/>
              <a:t>을 초과하지 않음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조건문 </a:t>
            </a:r>
            <a:r>
              <a:rPr lang="en-US" altLang="ko-KR" dirty="0"/>
              <a:t>: j &lt; </a:t>
            </a:r>
            <a:r>
              <a:rPr lang="en-US" altLang="ko-KR" dirty="0" err="1"/>
              <a:t>i</a:t>
            </a:r>
            <a:r>
              <a:rPr lang="ko-KR" altLang="en-US" dirty="0"/>
              <a:t>일 때 공백 출력</a:t>
            </a:r>
            <a:r>
              <a:rPr lang="en-US" altLang="ko-KR" dirty="0"/>
              <a:t>, </a:t>
            </a:r>
            <a:r>
              <a:rPr lang="ko-KR" altLang="en-US" dirty="0"/>
              <a:t>그렇지 않으면 </a:t>
            </a:r>
            <a:r>
              <a:rPr lang="en-US" altLang="ko-KR" dirty="0"/>
              <a:t>j *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결과 출력</a:t>
            </a:r>
          </a:p>
          <a:p>
            <a:r>
              <a:rPr lang="ko-KR" altLang="en-US" dirty="0"/>
              <a:t>출력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 err="1"/>
              <a:t>i</a:t>
            </a:r>
            <a:r>
              <a:rPr lang="ko-KR" altLang="en-US" dirty="0"/>
              <a:t>와 </a:t>
            </a:r>
            <a:r>
              <a:rPr lang="en-US" altLang="ko-KR" dirty="0"/>
              <a:t>j</a:t>
            </a:r>
            <a:r>
              <a:rPr lang="ko-KR" altLang="en-US" dirty="0"/>
              <a:t>의 곱셈 결과가 포맷된 형태로 출력</a:t>
            </a:r>
          </a:p>
        </p:txBody>
      </p:sp>
    </p:spTree>
    <p:extLst>
      <p:ext uri="{BB962C8B-B14F-4D97-AF65-F5344CB8AC3E}">
        <p14:creationId xmlns:p14="http://schemas.microsoft.com/office/powerpoint/2010/main" val="365332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2936-260E-DBAD-3F29-E4D38EC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Flow Chart</a:t>
            </a:r>
            <a:endParaRPr lang="ko-KR" altLang="en-US" dirty="0"/>
          </a:p>
        </p:txBody>
      </p:sp>
      <p:pic>
        <p:nvPicPr>
          <p:cNvPr id="7" name="내용 개체 틀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5D6F221-7788-1614-0E6D-971EEB6B9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848" y="1534981"/>
            <a:ext cx="6778303" cy="4949301"/>
          </a:xfrm>
        </p:spPr>
      </p:pic>
    </p:spTree>
    <p:extLst>
      <p:ext uri="{BB962C8B-B14F-4D97-AF65-F5344CB8AC3E}">
        <p14:creationId xmlns:p14="http://schemas.microsoft.com/office/powerpoint/2010/main" val="24014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A3-3A45-A99C-A98A-9BA2825A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5A25-E099-4046-F6EE-C67EBFA2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별도의 사용자 처리 함수 없음</a:t>
            </a:r>
            <a:endParaRPr lang="en-US" altLang="ko-KR" dirty="0"/>
          </a:p>
          <a:p>
            <a:r>
              <a:rPr lang="ko-KR" altLang="en-US" dirty="0"/>
              <a:t>주요 루틴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입력 처리 </a:t>
            </a:r>
            <a:r>
              <a:rPr lang="en-US" altLang="ko-KR" dirty="0"/>
              <a:t>: </a:t>
            </a:r>
            <a:r>
              <a:rPr lang="ko-KR" altLang="en-US" dirty="0"/>
              <a:t>사용자로부터 </a:t>
            </a:r>
            <a:r>
              <a:rPr lang="en-US" altLang="ko-KR" dirty="0"/>
              <a:t>n </a:t>
            </a:r>
            <a:r>
              <a:rPr lang="ko-KR" altLang="en-US" dirty="0"/>
              <a:t>값을 </a:t>
            </a:r>
            <a:r>
              <a:rPr lang="ko-KR" altLang="en-US" dirty="0" err="1"/>
              <a:t>입력받음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/>
              <a:t>구간 루프 </a:t>
            </a:r>
            <a:r>
              <a:rPr lang="en-US" altLang="ko-KR" dirty="0"/>
              <a:t>: start </a:t>
            </a:r>
            <a:r>
              <a:rPr lang="ko-KR" altLang="en-US" dirty="0"/>
              <a:t>값을 </a:t>
            </a:r>
            <a:r>
              <a:rPr lang="en-US" altLang="ko-KR" dirty="0"/>
              <a:t>1</a:t>
            </a:r>
            <a:r>
              <a:rPr lang="ko-KR" altLang="en-US" dirty="0"/>
              <a:t>부터 시작하여 </a:t>
            </a:r>
            <a:r>
              <a:rPr lang="en-US" altLang="ko-KR" dirty="0"/>
              <a:t>5</a:t>
            </a:r>
            <a:r>
              <a:rPr lang="ko-KR" altLang="en-US" dirty="0"/>
              <a:t>씩 증가시키며 반복</a:t>
            </a:r>
          </a:p>
          <a:p>
            <a:pPr marL="0" indent="0">
              <a:buNone/>
            </a:pPr>
            <a:r>
              <a:rPr lang="ko-KR" altLang="en-US" dirty="0"/>
              <a:t>행 루프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en-US" altLang="ko-KR" dirty="0" err="1"/>
              <a:t>i</a:t>
            </a:r>
            <a:r>
              <a:rPr lang="en-US" altLang="ko-KR" dirty="0"/>
              <a:t> </a:t>
            </a:r>
            <a:r>
              <a:rPr lang="ko-KR" altLang="en-US" dirty="0"/>
              <a:t>값에 대해 반복 </a:t>
            </a:r>
            <a:r>
              <a:rPr lang="en-US" altLang="ko-KR" dirty="0"/>
              <a:t>(1</a:t>
            </a:r>
            <a:r>
              <a:rPr lang="ko-KR" altLang="en-US" dirty="0"/>
              <a:t>부터 </a:t>
            </a:r>
            <a:r>
              <a:rPr lang="en-US" altLang="ko-KR" dirty="0"/>
              <a:t>n</a:t>
            </a:r>
            <a:r>
              <a:rPr lang="ko-KR" altLang="en-US" dirty="0"/>
              <a:t>까지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열 루프 </a:t>
            </a:r>
            <a:r>
              <a:rPr lang="en-US" altLang="ko-KR" dirty="0"/>
              <a:t>: </a:t>
            </a:r>
            <a:r>
              <a:rPr lang="ko-KR" altLang="en-US" dirty="0"/>
              <a:t>각 구간에서 </a:t>
            </a:r>
            <a:r>
              <a:rPr lang="en-US" altLang="ko-KR" dirty="0"/>
              <a:t>j </a:t>
            </a:r>
            <a:r>
              <a:rPr lang="ko-KR" altLang="en-US" dirty="0"/>
              <a:t>값을 반복하여 구구단 결과를 출력</a:t>
            </a:r>
          </a:p>
          <a:p>
            <a:pPr marL="0" indent="0">
              <a:buNone/>
            </a:pPr>
            <a:r>
              <a:rPr lang="ko-KR" altLang="en-US" dirty="0"/>
              <a:t>출력 처리 </a:t>
            </a:r>
            <a:r>
              <a:rPr lang="en-US" altLang="ko-KR" dirty="0"/>
              <a:t>: j</a:t>
            </a:r>
            <a:r>
              <a:rPr lang="ko-KR" altLang="en-US" dirty="0"/>
              <a:t>와 </a:t>
            </a:r>
            <a:r>
              <a:rPr lang="en-US" altLang="ko-KR" dirty="0" err="1"/>
              <a:t>i</a:t>
            </a:r>
            <a:r>
              <a:rPr lang="ko-KR" altLang="en-US" dirty="0"/>
              <a:t>의 곱셈 결과를 포맷하여 출력하며</a:t>
            </a:r>
            <a:r>
              <a:rPr lang="en-US" altLang="ko-KR" dirty="0"/>
              <a:t>, </a:t>
            </a:r>
            <a:r>
              <a:rPr lang="ko-KR" altLang="en-US" dirty="0"/>
              <a:t>필요에 따라 공백을 추가</a:t>
            </a:r>
          </a:p>
        </p:txBody>
      </p:sp>
    </p:spTree>
    <p:extLst>
      <p:ext uri="{BB962C8B-B14F-4D97-AF65-F5344CB8AC3E}">
        <p14:creationId xmlns:p14="http://schemas.microsoft.com/office/powerpoint/2010/main" val="7631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18FBC-0124-E51E-2F4F-641B51E3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</a:p>
        </p:txBody>
      </p:sp>
      <p:pic>
        <p:nvPicPr>
          <p:cNvPr id="5" name="내용 개체 틀 4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5EE20A21-6AF9-1017-1B47-B018B3DA7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886" y="2140837"/>
            <a:ext cx="3830508" cy="3482642"/>
          </a:xfrm>
        </p:spPr>
      </p:pic>
      <p:pic>
        <p:nvPicPr>
          <p:cNvPr id="7" name="그림 6" descr="스크린샷, 텍스트이(가) 표시된 사진&#10;&#10;자동 생성된 설명">
            <a:extLst>
              <a:ext uri="{FF2B5EF4-FFF2-40B4-BE49-F238E27FC236}">
                <a16:creationId xmlns:a16="http://schemas.microsoft.com/office/drawing/2014/main" id="{9BFFDC47-B920-AF8F-1C64-4442CE1AE4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314" y="1690688"/>
            <a:ext cx="5257800" cy="438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2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CFDE0-0E48-A328-D576-8F522DE04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ACAB0-6DAD-CFC3-4AF0-2A2520222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컴파일 </a:t>
            </a:r>
            <a:r>
              <a:rPr lang="en-US" altLang="ko-KR" dirty="0"/>
              <a:t>: </a:t>
            </a:r>
            <a:r>
              <a:rPr lang="ko-KR" altLang="en-US" dirty="0"/>
              <a:t>터미널 또는 명령 프롬프트를 열고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소스 파일이</a:t>
            </a:r>
            <a:r>
              <a:rPr lang="en-US" altLang="ko-KR" dirty="0"/>
              <a:t> </a:t>
            </a:r>
            <a:r>
              <a:rPr lang="ko-KR" altLang="en-US" dirty="0"/>
              <a:t>있는 디렉토리로 이동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 명령 </a:t>
            </a:r>
            <a:r>
              <a:rPr lang="en-US" altLang="ko-KR" dirty="0"/>
              <a:t>: g++ OS01.cpp -o OS01</a:t>
            </a:r>
          </a:p>
          <a:p>
            <a:pPr marL="0" indent="0">
              <a:buNone/>
            </a:pP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dirty="0"/>
              <a:t>OS01.cpp</a:t>
            </a:r>
            <a:r>
              <a:rPr lang="ko-KR" altLang="en-US" dirty="0"/>
              <a:t>를 컴파일하여 실행 파일 </a:t>
            </a:r>
            <a:r>
              <a:rPr lang="en-US" altLang="ko-KR" dirty="0"/>
              <a:t>OS01</a:t>
            </a:r>
            <a:r>
              <a:rPr lang="ko-KR" altLang="en-US" dirty="0"/>
              <a:t>을 생성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컴파일이 완료된 후</a:t>
            </a:r>
            <a:r>
              <a:rPr lang="en-US" altLang="ko-KR" dirty="0"/>
              <a:t>, </a:t>
            </a:r>
            <a:r>
              <a:rPr lang="ko-KR" altLang="en-US" dirty="0"/>
              <a:t>아래 명령으로 프로그램을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-&gt; ./OS01</a:t>
            </a:r>
          </a:p>
          <a:p>
            <a:r>
              <a:rPr lang="ko-KR" altLang="en-US" dirty="0"/>
              <a:t>프로그램이 실행되고</a:t>
            </a:r>
            <a:r>
              <a:rPr lang="en-US" altLang="ko-KR" dirty="0"/>
              <a:t>, </a:t>
            </a:r>
            <a:r>
              <a:rPr lang="ko-KR" altLang="en-US" dirty="0"/>
              <a:t>필요한 경우 </a:t>
            </a:r>
            <a:r>
              <a:rPr lang="ko-KR" altLang="en-US" dirty="0" err="1"/>
              <a:t>입력값을</a:t>
            </a:r>
            <a:r>
              <a:rPr lang="ko-KR" altLang="en-US" dirty="0"/>
              <a:t> 요구</a:t>
            </a:r>
          </a:p>
        </p:txBody>
      </p:sp>
    </p:spTree>
    <p:extLst>
      <p:ext uri="{BB962C8B-B14F-4D97-AF65-F5344CB8AC3E}">
        <p14:creationId xmlns:p14="http://schemas.microsoft.com/office/powerpoint/2010/main" val="739899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512DA6-A102-5C12-54C1-4C01F3A3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06249F-46A9-6F3B-3513-5A30BB2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작성에서 한 줄에 다섯 개씩 구구단을 출력하기 위해 삼중 </a:t>
            </a:r>
            <a:r>
              <a:rPr lang="en-US" altLang="ko-KR" dirty="0"/>
              <a:t>for</a:t>
            </a:r>
            <a:r>
              <a:rPr lang="ko-KR" altLang="en-US" dirty="0"/>
              <a:t>문을 조건에 맞게 작성하는 것과</a:t>
            </a:r>
            <a:r>
              <a:rPr lang="en-US" altLang="ko-KR" dirty="0"/>
              <a:t>, </a:t>
            </a:r>
            <a:r>
              <a:rPr lang="ko-KR" altLang="en-US" dirty="0"/>
              <a:t>문서 작성에서 평소에 잘 하지 않았던 </a:t>
            </a:r>
            <a:r>
              <a:rPr lang="en-US" altLang="ko-KR" dirty="0"/>
              <a:t>System Description</a:t>
            </a:r>
            <a:r>
              <a:rPr lang="ko-KR" altLang="en-US" dirty="0"/>
              <a:t>을 정리하는데 시간이 걸렸다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소요시간 </a:t>
            </a:r>
            <a:r>
              <a:rPr lang="en-US" altLang="ko-KR" dirty="0"/>
              <a:t>: 4</a:t>
            </a:r>
            <a:r>
              <a:rPr lang="ko-KR" altLang="en-US" dirty="0"/>
              <a:t>시간</a:t>
            </a:r>
            <a:endParaRPr lang="en-US" altLang="ko-KR" dirty="0"/>
          </a:p>
          <a:p>
            <a:r>
              <a:rPr lang="ko-KR" altLang="en-US" dirty="0"/>
              <a:t>자체 평가점수 </a:t>
            </a:r>
            <a:r>
              <a:rPr lang="en-US" altLang="ko-KR" dirty="0"/>
              <a:t>: 90</a:t>
            </a:r>
            <a:r>
              <a:rPr lang="ko-KR" altLang="en-US" dirty="0"/>
              <a:t>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5630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291</Words>
  <Application>Microsoft Office PowerPoint</Application>
  <PresentationFormat>와이드스크린</PresentationFormat>
  <Paragraphs>39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Open Sans</vt:lpstr>
      <vt:lpstr>Office 테마</vt:lpstr>
      <vt:lpstr>운영체제 과제01 multiplication_table</vt:lpstr>
      <vt:lpstr>목차</vt:lpstr>
      <vt:lpstr>System Description - 데이터 흐름도 (DFD) </vt:lpstr>
      <vt:lpstr>System Description – Flow Chart</vt:lpstr>
      <vt:lpstr>System Description –  list of routines/functions</vt:lpstr>
      <vt:lpstr>Test description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박</dc:creator>
  <cp:lastModifiedBy>형준 박</cp:lastModifiedBy>
  <cp:revision>4</cp:revision>
  <dcterms:created xsi:type="dcterms:W3CDTF">2024-09-13T07:54:24Z</dcterms:created>
  <dcterms:modified xsi:type="dcterms:W3CDTF">2024-09-13T14:31:33Z</dcterms:modified>
</cp:coreProperties>
</file>