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ACFFA-CC10-4A99-B131-4CB3566B07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62E8-0F90-4AD3-B1EC-87785047D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2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BB530E-047A-4303-8733-A45DDB23FBF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9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4E3E5-7277-B432-B8D9-9E98D967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6BF28-47F2-E48F-59DC-05AE3BCBE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A5347-9C8E-F809-65CD-4BB6DFB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ADA00-9D87-DE60-AFE8-CFC96BE2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E06C4-76E9-414D-FFF4-6BC98029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4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3105F-BBA5-AA5C-3996-50FBB86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D0B6-BEB5-7911-9C28-38864AA7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3A72C-FD5A-D171-16F3-7B935EB3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F1025-491E-18A3-B7BC-B46C345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87A63-A7FE-04A6-E0E0-4B53307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6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4366A-5876-0AD7-4F13-45612348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DB3F5-A1BC-6D2F-08B6-0B0E7A5A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1DAB-3B42-1744-64D7-DEC293FB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1E60E-4A2F-6C8C-9D82-3A450A11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B346C-1E0A-8356-CF6A-9F2275BF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2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B157-B5CD-A2CA-F893-EC91498D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D415E-CCAE-A449-657B-D5D54337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0634-76AF-4519-F484-051B3DA9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95E90-5B96-DFE7-EA9F-FD861394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90ED4-7B92-F1B0-45AB-E52C927B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3C95-55AB-DB33-4416-BC79B50E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78CEA-8C93-0853-DCCD-925872DC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D661D-B300-A6F2-F732-E56826C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A5AF4-0B88-5847-3687-CFD18E0F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4A527-319C-E33B-0E9A-567B6AF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3590F-E26A-3B16-DCCE-ADDC97B0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FB922-524B-5F68-C5C9-B00A01E9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5424E-154C-9978-C3F3-83E440CA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A3984-6BB4-C368-8736-4AE62EEC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15E80-148B-C454-7154-D0A0058F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9B08D-1016-D0A5-8362-46AEF7C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24B78-6F43-D41A-F679-5AAC457C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3B642-86A2-352B-1BFD-1D978C9E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A3D19-6909-F8CC-0A39-E7F0A080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D2FC0-214B-0ACF-4BA1-2CBB2DCB9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57B7C-414D-5879-B5E0-DF8973562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01AC91-0B16-40EF-9A06-4E800144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3A8E3-3183-AF91-85E4-2EAA24D2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9376D-E205-BD44-95C1-E7D12B08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0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A0C0-4080-6F14-2015-7DD09E64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9BCF4-B50E-19A9-1B2A-CB5B0E70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93A89-71B5-CA99-5D0E-6D2E558B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C53A1-036B-4675-DBB6-6C9F9432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2591A-1D58-27E7-C68F-5F5961E9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E6A057-884F-0BBC-6C4E-E3A02820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D4DB2-753A-5279-6E77-800FAFF2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7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C9887-132A-7580-17E1-1E04E056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65BBD-D031-E078-7C23-D486C181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B3DF4-2B8E-064B-124F-6698BF78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37F9A-9582-BD02-EFCA-A3B94EF3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4601D-6FB6-6452-1083-012276BD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2E94-B342-B8DF-F148-072A7FD1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8904E-D502-DD77-E173-A9C23363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955E3-D694-6EA3-5091-0A0264074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E3EB6-3B70-FC8D-5C77-62637582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910DA-F565-ED24-5341-9F95D2A8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07806-D16B-E622-A925-FC36D08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065C7-D1FA-2FE8-B3E2-14F495D8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747F05-971D-83B5-4DFF-57E0576F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D578B-470D-B9BD-7CA1-E75037BC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96E9D-6015-7BE5-8221-56A8B46E3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8807D-9B6D-4C1D-974A-5D5738D529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A63E6-2C69-1F22-804D-93FD212CF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49F5B-D767-51CB-15A9-4A4B069D9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2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7BD05-8E3D-A333-652C-0590F040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운영체제 과제</a:t>
            </a:r>
            <a:r>
              <a:rPr lang="en-US" altLang="ko-KR" dirty="0"/>
              <a:t>04</a:t>
            </a:r>
            <a:br>
              <a:rPr lang="en-US" altLang="ko-KR" dirty="0"/>
            </a:br>
            <a:r>
              <a:rPr lang="en-US" altLang="ko-KR" dirty="0" err="1"/>
              <a:t>process_tree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4AE32-9013-5370-DEC5-5150668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2021270632-</a:t>
            </a:r>
            <a:r>
              <a:rPr lang="ko-KR" altLang="en-US" sz="4000" dirty="0"/>
              <a:t>박형준</a:t>
            </a:r>
          </a:p>
        </p:txBody>
      </p:sp>
    </p:spTree>
    <p:extLst>
      <p:ext uri="{BB962C8B-B14F-4D97-AF65-F5344CB8AC3E}">
        <p14:creationId xmlns:p14="http://schemas.microsoft.com/office/powerpoint/2010/main" val="392605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9C6F-9C71-4CE3-D263-1DD24391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2BF7032-FA04-690E-F277-013834DD3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7" y="1825625"/>
            <a:ext cx="7364184" cy="4351338"/>
          </a:xfrm>
        </p:spPr>
      </p:pic>
    </p:spTree>
    <p:extLst>
      <p:ext uri="{BB962C8B-B14F-4D97-AF65-F5344CB8AC3E}">
        <p14:creationId xmlns:p14="http://schemas.microsoft.com/office/powerpoint/2010/main" val="269913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B5B4-A83C-E771-1A65-8614D1C3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7ED32-6787-9AD4-E782-3ACF0166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코드 입력</a:t>
            </a:r>
          </a:p>
          <a:p>
            <a:pPr marL="0" indent="0">
              <a:buNone/>
            </a:pPr>
            <a:r>
              <a:rPr lang="en-US" altLang="ko-KR" dirty="0"/>
              <a:t>Visual Studio</a:t>
            </a:r>
            <a:r>
              <a:rPr lang="ko-KR" altLang="en-US" dirty="0"/>
              <a:t>의 솔루션 탐색기에서 </a:t>
            </a:r>
            <a:r>
              <a:rPr lang="en-US" altLang="ko-KR" dirty="0"/>
              <a:t>Source Files</a:t>
            </a:r>
            <a:r>
              <a:rPr lang="ko-KR" altLang="en-US" dirty="0"/>
              <a:t>를 마우스 오른쪽 클릭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Add -&gt; New Item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**C++ File (.</a:t>
            </a:r>
            <a:r>
              <a:rPr lang="en-US" altLang="ko-KR" dirty="0" err="1"/>
              <a:t>cpp</a:t>
            </a:r>
            <a:r>
              <a:rPr lang="en-US" altLang="ko-KR" dirty="0"/>
              <a:t>)**</a:t>
            </a:r>
            <a:r>
              <a:rPr lang="ko-KR" altLang="en-US" dirty="0"/>
              <a:t>를 선택하여 새 </a:t>
            </a:r>
            <a:r>
              <a:rPr lang="en-US" altLang="ko-KR" dirty="0"/>
              <a:t>C++ </a:t>
            </a:r>
            <a:r>
              <a:rPr lang="ko-KR" altLang="en-US" dirty="0"/>
              <a:t>파일을 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새로 생성된 </a:t>
            </a:r>
            <a:r>
              <a:rPr lang="en-US" altLang="ko-KR" dirty="0"/>
              <a:t>C++ </a:t>
            </a:r>
            <a:r>
              <a:rPr lang="ko-KR" altLang="en-US" dirty="0"/>
              <a:t>파일에 작성한 코드를 복사하여 붙여넣기</a:t>
            </a:r>
          </a:p>
        </p:txBody>
      </p:sp>
    </p:spTree>
    <p:extLst>
      <p:ext uri="{BB962C8B-B14F-4D97-AF65-F5344CB8AC3E}">
        <p14:creationId xmlns:p14="http://schemas.microsoft.com/office/powerpoint/2010/main" val="391422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833B-E24D-E446-8CB9-A57240D5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3CF82-81C2-D400-AF2A-1610954A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 컴파일 및 빌드</a:t>
            </a:r>
          </a:p>
          <a:p>
            <a:pPr marL="0" indent="0">
              <a:buNone/>
            </a:pPr>
            <a:r>
              <a:rPr lang="ko-KR" altLang="en-US" dirty="0"/>
              <a:t>코드 작성이 완료되면 </a:t>
            </a:r>
            <a:r>
              <a:rPr lang="en-US" altLang="ko-KR" dirty="0"/>
              <a:t>Ctrl + Shift + B </a:t>
            </a:r>
            <a:r>
              <a:rPr lang="ko-KR" altLang="en-US" dirty="0"/>
              <a:t>키를 눌러 컴파일을 시작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또는 상단 메뉴에서 </a:t>
            </a:r>
            <a:r>
              <a:rPr lang="en-US" altLang="ko-KR" dirty="0"/>
              <a:t>Build -&gt; Build Solution</a:t>
            </a:r>
            <a:r>
              <a:rPr lang="ko-KR" altLang="en-US" dirty="0"/>
              <a:t>을 클릭하여 빌드를 실행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컴파일이 완료되면 오류가 없으면 빌드가 성공적으로 완료</a:t>
            </a:r>
          </a:p>
        </p:txBody>
      </p:sp>
    </p:spTree>
    <p:extLst>
      <p:ext uri="{BB962C8B-B14F-4D97-AF65-F5344CB8AC3E}">
        <p14:creationId xmlns:p14="http://schemas.microsoft.com/office/powerpoint/2010/main" val="291111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D6FA-D179-2192-ACC8-7319C0A3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503B9-B176-515E-F3BC-509A8CF7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코드 실행</a:t>
            </a:r>
          </a:p>
          <a:p>
            <a:pPr marL="0" indent="0">
              <a:buNone/>
            </a:pPr>
            <a:r>
              <a:rPr lang="ko-KR" altLang="en-US" dirty="0"/>
              <a:t>프로그램을 실행하려면 </a:t>
            </a:r>
            <a:r>
              <a:rPr lang="en-US" altLang="ko-KR" dirty="0"/>
              <a:t>Ctrl + F5</a:t>
            </a:r>
            <a:r>
              <a:rPr lang="ko-KR" altLang="en-US" dirty="0"/>
              <a:t>를 눌러 실행합니다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또는 상단 메뉴에서 </a:t>
            </a:r>
            <a:r>
              <a:rPr lang="en-US" altLang="ko-KR" dirty="0"/>
              <a:t>Debug -&gt; Start Without Debugging</a:t>
            </a:r>
            <a:r>
              <a:rPr lang="ko-KR" altLang="en-US" dirty="0"/>
              <a:t>을 선택하여 프로그램을 시작할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프로그램이 실행되면 현재 실행 중인 프로세스의 목록이 출력됩니다</a:t>
            </a:r>
            <a:r>
              <a:rPr lang="en-US" altLang="ko-KR" dirty="0"/>
              <a:t>. </a:t>
            </a:r>
            <a:r>
              <a:rPr lang="ko-KR" altLang="en-US" dirty="0"/>
              <a:t>각 프로세스의 이름</a:t>
            </a:r>
            <a:r>
              <a:rPr lang="en-US" altLang="ko-KR" dirty="0"/>
              <a:t>, </a:t>
            </a:r>
            <a:r>
              <a:rPr lang="ko-KR" altLang="en-US" dirty="0"/>
              <a:t>프로세스 </a:t>
            </a:r>
            <a:r>
              <a:rPr lang="en-US" altLang="ko-KR" dirty="0"/>
              <a:t>ID, </a:t>
            </a:r>
            <a:r>
              <a:rPr lang="ko-KR" altLang="en-US" dirty="0"/>
              <a:t>부모 프로세스 </a:t>
            </a:r>
            <a:r>
              <a:rPr lang="en-US" altLang="ko-KR" dirty="0"/>
              <a:t>ID</a:t>
            </a:r>
            <a:r>
              <a:rPr lang="ko-KR" altLang="en-US" dirty="0"/>
              <a:t>가 표시됩니다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33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40D57-BFB0-2903-5C0A-25963BFE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현재 실행되고 있는 프로세스 목록을 출력할 때는 문제가 없었으나 트리구조로 나타내어 출력할 때 프로그램이 프로세스 목록을 읽어 들이지 못 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문제의 원인을 찾기 위해 여러 방법을 시도했지만 결국 해결하지 못 하여 각 프로세스들의 부모 자식 관계만 간단히 표현된 코드를 작성하였다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총 소요시간 </a:t>
            </a:r>
            <a:r>
              <a:rPr lang="en-US" altLang="ko-KR" sz="2400" dirty="0"/>
              <a:t>: 6</a:t>
            </a:r>
            <a:r>
              <a:rPr lang="ko-KR" altLang="en-US" sz="2400" dirty="0"/>
              <a:t>시간 </a:t>
            </a:r>
            <a:r>
              <a:rPr lang="en-US" altLang="ko-KR" sz="2400" dirty="0"/>
              <a:t>30</a:t>
            </a:r>
            <a:r>
              <a:rPr lang="ko-KR" altLang="en-US" sz="2400" dirty="0"/>
              <a:t>분</a:t>
            </a:r>
            <a:endParaRPr lang="en-US" altLang="ko-KR" sz="2400" dirty="0"/>
          </a:p>
          <a:p>
            <a:r>
              <a:rPr lang="ko-KR" altLang="en-US" sz="2400" dirty="0"/>
              <a:t>자체 평가점수 </a:t>
            </a:r>
            <a:r>
              <a:rPr lang="en-US" altLang="ko-KR" sz="2400" dirty="0"/>
              <a:t>: 60</a:t>
            </a:r>
            <a:r>
              <a:rPr lang="ko-KR" altLang="en-US" sz="2400" dirty="0"/>
              <a:t>점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7C5E4C-D62D-67BB-6FEF-0DAD3031E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56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89F7-32C4-2735-AB16-F28EF968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B9188-02BA-B429-4FCA-890B45E6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Description</a:t>
            </a:r>
          </a:p>
          <a:p>
            <a:r>
              <a:rPr lang="en-US" altLang="ko-KR" dirty="0"/>
              <a:t>Test Description</a:t>
            </a:r>
          </a:p>
          <a:p>
            <a:r>
              <a:rPr lang="en-US" altLang="ko-KR" dirty="0"/>
              <a:t>User Documentation</a:t>
            </a:r>
          </a:p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5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4194B-99ED-7A3D-6C8E-1033421E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System Description – DFD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6DF40-A680-6CB3-D888-FFF077E2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프로세스 목록 수집</a:t>
            </a:r>
          </a:p>
          <a:p>
            <a:pPr marL="0" indent="0">
              <a:buNone/>
            </a:pPr>
            <a:r>
              <a:rPr lang="en-US" altLang="ko-KR" sz="2000" dirty="0" err="1"/>
              <a:t>getProcessList</a:t>
            </a:r>
            <a:r>
              <a:rPr lang="en-US" altLang="ko-KR" sz="2000" dirty="0"/>
              <a:t> </a:t>
            </a:r>
            <a:r>
              <a:rPr lang="ko-KR" altLang="en-US" sz="2000" dirty="0"/>
              <a:t>함수가 현재 실행 중인 모든 프로세스 정보를 수집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 프로세스 </a:t>
            </a:r>
            <a:r>
              <a:rPr lang="en-US" altLang="ko-KR" sz="2000" dirty="0"/>
              <a:t>ID,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부모 프로세스 </a:t>
            </a:r>
            <a:r>
              <a:rPr lang="en-US" altLang="ko-KR" sz="2000" dirty="0"/>
              <a:t>ID</a:t>
            </a:r>
            <a:r>
              <a:rPr lang="ko-KR" altLang="en-US" sz="2000" dirty="0"/>
              <a:t>를 포함하는 </a:t>
            </a:r>
            <a:r>
              <a:rPr lang="en-US" altLang="ko-KR" sz="2000" dirty="0" err="1"/>
              <a:t>ProcessInfo</a:t>
            </a:r>
            <a:r>
              <a:rPr lang="en-US" altLang="ko-KR" sz="2000" dirty="0"/>
              <a:t> </a:t>
            </a:r>
            <a:r>
              <a:rPr lang="ko-KR" altLang="en-US" sz="2000" dirty="0"/>
              <a:t>구조체를 생성하여 벡터에 저장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프로세스 정보 저장</a:t>
            </a:r>
          </a:p>
          <a:p>
            <a:pPr marL="0" indent="0">
              <a:buNone/>
            </a:pPr>
            <a:r>
              <a:rPr lang="ko-KR" altLang="en-US" sz="2000" dirty="0"/>
              <a:t>수집된 모든 프로세스 정보를 </a:t>
            </a:r>
            <a:r>
              <a:rPr lang="en-US" altLang="ko-KR" sz="2000" dirty="0"/>
              <a:t>vector&lt;</a:t>
            </a:r>
            <a:r>
              <a:rPr lang="en-US" altLang="ko-KR" sz="2000" dirty="0" err="1"/>
              <a:t>ProcessInfo</a:t>
            </a:r>
            <a:r>
              <a:rPr lang="en-US" altLang="ko-KR" sz="2000" dirty="0"/>
              <a:t>&gt;</a:t>
            </a:r>
            <a:r>
              <a:rPr lang="ko-KR" altLang="en-US" sz="2000" dirty="0"/>
              <a:t>에 누적하여 저장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프로세스 트리 출력</a:t>
            </a:r>
          </a:p>
          <a:p>
            <a:pPr marL="0" indent="0">
              <a:buNone/>
            </a:pPr>
            <a:r>
              <a:rPr lang="en-US" altLang="ko-KR" sz="2000" dirty="0" err="1"/>
              <a:t>printProcessTree</a:t>
            </a:r>
            <a:r>
              <a:rPr lang="en-US" altLang="ko-KR" sz="2000" dirty="0"/>
              <a:t> </a:t>
            </a:r>
            <a:r>
              <a:rPr lang="ko-KR" altLang="en-US" sz="2000" dirty="0"/>
              <a:t>함수가 벡터에 저장된 프로세스 정보를 받아 출력 형식에 맞춰 정리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프로세스 이름</a:t>
            </a:r>
            <a:r>
              <a:rPr lang="en-US" altLang="ko-KR" sz="2000" dirty="0"/>
              <a:t>, </a:t>
            </a:r>
            <a:r>
              <a:rPr lang="ko-KR" altLang="en-US" sz="2000" dirty="0"/>
              <a:t>프로세스 </a:t>
            </a:r>
            <a:r>
              <a:rPr lang="en-US" altLang="ko-KR" sz="2000" dirty="0"/>
              <a:t>ID, </a:t>
            </a:r>
            <a:r>
              <a:rPr lang="ko-KR" altLang="en-US" sz="2000" dirty="0"/>
              <a:t>부모 프로세스 </a:t>
            </a:r>
            <a:r>
              <a:rPr lang="en-US" altLang="ko-KR" sz="2000" dirty="0"/>
              <a:t>ID</a:t>
            </a:r>
            <a:r>
              <a:rPr lang="ko-KR" altLang="en-US" sz="2000" dirty="0"/>
              <a:t>를 콘솔에 출력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출력</a:t>
            </a:r>
          </a:p>
          <a:p>
            <a:pPr marL="0" indent="0">
              <a:buNone/>
            </a:pPr>
            <a:r>
              <a:rPr lang="ko-KR" altLang="en-US" sz="2000" dirty="0"/>
              <a:t>콘솔에 전체 프로세스 목록과 각 프로세스의 부모</a:t>
            </a:r>
            <a:r>
              <a:rPr lang="en-US" altLang="ko-KR" sz="2000" dirty="0"/>
              <a:t>-</a:t>
            </a:r>
            <a:r>
              <a:rPr lang="ko-KR" altLang="en-US" sz="2000" dirty="0"/>
              <a:t>자식 관계를 포함한 정보를 출력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예외 처리</a:t>
            </a:r>
          </a:p>
          <a:p>
            <a:pPr marL="0" indent="0">
              <a:buNone/>
            </a:pPr>
            <a:r>
              <a:rPr lang="ko-KR" altLang="en-US" sz="2000" dirty="0"/>
              <a:t>프로세스 목록이 비어 있을 경우 </a:t>
            </a:r>
            <a:r>
              <a:rPr lang="en-US" altLang="ko-KR" sz="2000" dirty="0"/>
              <a:t>"No running processes found." </a:t>
            </a:r>
            <a:r>
              <a:rPr lang="ko-KR" altLang="en-US" sz="2000" dirty="0"/>
              <a:t>메시지를 출력</a:t>
            </a:r>
          </a:p>
        </p:txBody>
      </p:sp>
    </p:spTree>
    <p:extLst>
      <p:ext uri="{BB962C8B-B14F-4D97-AF65-F5344CB8AC3E}">
        <p14:creationId xmlns:p14="http://schemas.microsoft.com/office/powerpoint/2010/main" val="24104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E2936-260E-DBAD-3F29-E4D38EC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Flow Chart</a:t>
            </a:r>
            <a:endParaRPr lang="ko-KR" altLang="en-US" dirty="0"/>
          </a:p>
        </p:txBody>
      </p:sp>
      <p:pic>
        <p:nvPicPr>
          <p:cNvPr id="6" name="내용 개체 틀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4C45F22-DA25-EEE6-4D71-2708F655C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16" y="1690688"/>
            <a:ext cx="8938230" cy="4330081"/>
          </a:xfrm>
        </p:spPr>
      </p:pic>
    </p:spTree>
    <p:extLst>
      <p:ext uri="{BB962C8B-B14F-4D97-AF65-F5344CB8AC3E}">
        <p14:creationId xmlns:p14="http://schemas.microsoft.com/office/powerpoint/2010/main" val="24014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58A3-3A45-A99C-A98A-9BA2825A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4284"/>
          </a:xfrm>
        </p:spPr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95A25-E099-4046-F6EE-C67EBFA2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err="1"/>
              <a:t>getProcessList</a:t>
            </a:r>
            <a:r>
              <a:rPr lang="en-US" altLang="ko-KR" sz="2400" dirty="0"/>
              <a:t>() </a:t>
            </a:r>
            <a:r>
              <a:rPr lang="ko-KR" altLang="en-US" sz="2400" dirty="0"/>
              <a:t>함수</a:t>
            </a:r>
          </a:p>
          <a:p>
            <a:pPr marL="0" indent="0">
              <a:buNone/>
            </a:pPr>
            <a:r>
              <a:rPr lang="ko-KR" altLang="en-US" sz="2400" dirty="0"/>
              <a:t>역할</a:t>
            </a:r>
            <a:r>
              <a:rPr lang="en-US" altLang="ko-KR" sz="2400" dirty="0"/>
              <a:t>: </a:t>
            </a:r>
            <a:r>
              <a:rPr lang="ko-KR" altLang="en-US" sz="2400" dirty="0"/>
              <a:t>현재 실행 중인 프로세스의 목록을 가져오는 함수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동작 과정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CreateToolhelp32Snapshot API</a:t>
            </a:r>
            <a:r>
              <a:rPr lang="ko-KR" altLang="en-US" sz="2400" dirty="0"/>
              <a:t>를 호출하여 현재 시스템의 모든 프로세스에 대한 스냅샷을 생성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생성된 스냅샷의 유효성을 확인하여 유효한 경우에만 진행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PROCESSENTRY32 </a:t>
            </a:r>
            <a:r>
              <a:rPr lang="ko-KR" altLang="en-US" sz="2400" dirty="0"/>
              <a:t>구조체를 초기화하고</a:t>
            </a:r>
            <a:r>
              <a:rPr lang="en-US" altLang="ko-KR" sz="2400" dirty="0"/>
              <a:t>, Process32First</a:t>
            </a:r>
            <a:r>
              <a:rPr lang="ko-KR" altLang="en-US" sz="2400" dirty="0"/>
              <a:t>를 호출하여 첫 번째 프로세스 정보를 가져옴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Process32Next</a:t>
            </a:r>
            <a:r>
              <a:rPr lang="ko-KR" altLang="en-US" sz="2400" dirty="0"/>
              <a:t>를 사용하여 다음 프로세스를 반복적으로 가져오고</a:t>
            </a:r>
            <a:r>
              <a:rPr lang="en-US" altLang="ko-KR" sz="2400" dirty="0"/>
              <a:t>, </a:t>
            </a:r>
            <a:r>
              <a:rPr lang="ko-KR" altLang="en-US" sz="2400" dirty="0"/>
              <a:t>각 프로세스의 </a:t>
            </a:r>
            <a:r>
              <a:rPr lang="en-US" altLang="ko-KR" sz="2400" dirty="0"/>
              <a:t>ID,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부모 프로세스 </a:t>
            </a:r>
            <a:r>
              <a:rPr lang="en-US" altLang="ko-KR" sz="2400" dirty="0"/>
              <a:t>ID</a:t>
            </a:r>
            <a:r>
              <a:rPr lang="ko-KR" altLang="en-US" sz="2400" dirty="0"/>
              <a:t>를 </a:t>
            </a:r>
            <a:r>
              <a:rPr lang="en-US" altLang="ko-KR" sz="2400" dirty="0" err="1"/>
              <a:t>ProcessInfo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구조체에 저장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모든 프로세스 정보를 담은 벡터를 반환</a:t>
            </a:r>
          </a:p>
        </p:txBody>
      </p:sp>
    </p:spTree>
    <p:extLst>
      <p:ext uri="{BB962C8B-B14F-4D97-AF65-F5344CB8AC3E}">
        <p14:creationId xmlns:p14="http://schemas.microsoft.com/office/powerpoint/2010/main" val="76314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1F5DD-CD77-597C-D9EC-84CB28FB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064FB-2CB7-4C6C-D6A4-83282066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printProcessTree</a:t>
            </a:r>
            <a:r>
              <a:rPr lang="en-US" altLang="ko-KR" sz="2400" dirty="0"/>
              <a:t>() </a:t>
            </a:r>
            <a:r>
              <a:rPr lang="ko-KR" altLang="en-US" sz="2400" dirty="0"/>
              <a:t>함수</a:t>
            </a:r>
          </a:p>
          <a:p>
            <a:pPr marL="0" indent="0">
              <a:buNone/>
            </a:pPr>
            <a:r>
              <a:rPr lang="ko-KR" altLang="en-US" sz="2400" dirty="0"/>
              <a:t>역할</a:t>
            </a:r>
            <a:r>
              <a:rPr lang="en-US" altLang="ko-KR" sz="2400" dirty="0"/>
              <a:t>: </a:t>
            </a:r>
            <a:r>
              <a:rPr lang="ko-KR" altLang="en-US" sz="2400" dirty="0"/>
              <a:t>프로세스 정보를 트리 구조로 출력하는 함수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동작 과정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ko-KR" altLang="en-US" sz="2400" dirty="0"/>
              <a:t>입력된 프로세스 정보를 기반으로 각 프로세스의 </a:t>
            </a:r>
            <a:r>
              <a:rPr lang="en-US" altLang="ko-KR" sz="2400" dirty="0"/>
              <a:t>ID</a:t>
            </a:r>
            <a:r>
              <a:rPr lang="ko-KR" altLang="en-US" sz="2400" dirty="0"/>
              <a:t>와 이름을 매핑하기 위해 </a:t>
            </a:r>
            <a:r>
              <a:rPr lang="ko-KR" altLang="en-US" sz="2400" dirty="0" err="1"/>
              <a:t>맵을</a:t>
            </a:r>
            <a:r>
              <a:rPr lang="ko-KR" altLang="en-US" sz="2400" dirty="0"/>
              <a:t> 생성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프로세스 정보를 출력하기 위한 헤더를 표시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모든 프로세스를 반복하여 프로세스의 이름</a:t>
            </a:r>
            <a:r>
              <a:rPr lang="en-US" altLang="ko-KR" sz="2400" dirty="0"/>
              <a:t>, ID, </a:t>
            </a:r>
            <a:r>
              <a:rPr lang="ko-KR" altLang="en-US" sz="2400" dirty="0"/>
              <a:t>부모 프로세스 </a:t>
            </a:r>
            <a:r>
              <a:rPr lang="en-US" altLang="ko-KR" sz="2400" dirty="0"/>
              <a:t>ID</a:t>
            </a:r>
            <a:r>
              <a:rPr lang="ko-KR" altLang="en-US" sz="2400" dirty="0"/>
              <a:t>를 출력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각 프로세스에 대해 부모 프로세스 </a:t>
            </a:r>
            <a:r>
              <a:rPr lang="en-US" altLang="ko-KR" sz="2400" dirty="0"/>
              <a:t>ID</a:t>
            </a:r>
            <a:r>
              <a:rPr lang="ko-KR" altLang="en-US" sz="2400" dirty="0"/>
              <a:t>를 확인하고</a:t>
            </a:r>
            <a:r>
              <a:rPr lang="en-US" altLang="ko-KR" sz="2400" dirty="0"/>
              <a:t>, </a:t>
            </a:r>
            <a:r>
              <a:rPr lang="ko-KR" altLang="en-US" sz="2400" dirty="0"/>
              <a:t>존재하는 경우 해당 부모의 이름과 함께 출력</a:t>
            </a:r>
          </a:p>
        </p:txBody>
      </p:sp>
    </p:spTree>
    <p:extLst>
      <p:ext uri="{BB962C8B-B14F-4D97-AF65-F5344CB8AC3E}">
        <p14:creationId xmlns:p14="http://schemas.microsoft.com/office/powerpoint/2010/main" val="263215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AC9AE-661F-9C79-EFE0-CAE899BA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F2D347C-ED59-08CD-B782-8BFF4ED43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33" y="1690688"/>
            <a:ext cx="4321735" cy="4351338"/>
          </a:xfrm>
        </p:spPr>
      </p:pic>
      <p:pic>
        <p:nvPicPr>
          <p:cNvPr id="9" name="그림 8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FCD4F200-2AE8-603A-F572-F03F78BF6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81" y="1670662"/>
            <a:ext cx="43495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C5BE-42A9-B5FC-1EA3-E2C797B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5" name="내용 개체 틀 4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1FC75817-BBE9-F2D3-C612-298C3D22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8" y="1739674"/>
            <a:ext cx="4248857" cy="4351338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F8A7D87-845A-751C-AB33-035DD1360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14" y="1739674"/>
            <a:ext cx="440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F7256-B98E-419F-CED3-E2E279FE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5" name="내용 개체 틀 4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ED36AEAD-B3F8-F2BA-F225-30B733814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9" y="1907687"/>
            <a:ext cx="4254290" cy="4351338"/>
          </a:xfrm>
        </p:spPr>
      </p:pic>
      <p:pic>
        <p:nvPicPr>
          <p:cNvPr id="7" name="그림 6" descr="텍스트, 스크린샷, 메뉴이(가) 표시된 사진&#10;&#10;자동 생성된 설명">
            <a:extLst>
              <a:ext uri="{FF2B5EF4-FFF2-40B4-BE49-F238E27FC236}">
                <a16:creationId xmlns:a16="http://schemas.microsoft.com/office/drawing/2014/main" id="{58B0FDCF-F863-5665-F73E-A4237B9C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33" y="1907688"/>
            <a:ext cx="449787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3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485</Words>
  <Application>Microsoft Office PowerPoint</Application>
  <PresentationFormat>와이드스크린</PresentationFormat>
  <Paragraphs>64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운영체제 과제04 process_tree</vt:lpstr>
      <vt:lpstr>목차</vt:lpstr>
      <vt:lpstr>System Description – DFD</vt:lpstr>
      <vt:lpstr>System Description – Flow Chart</vt:lpstr>
      <vt:lpstr>System Description –  list of routines/functions</vt:lpstr>
      <vt:lpstr>System Description –  list of routines/functions</vt:lpstr>
      <vt:lpstr>Test Description</vt:lpstr>
      <vt:lpstr>Test Description</vt:lpstr>
      <vt:lpstr>Test Description</vt:lpstr>
      <vt:lpstr>Test Description</vt:lpstr>
      <vt:lpstr>User Documentation</vt:lpstr>
      <vt:lpstr>User Documentation</vt:lpstr>
      <vt:lpstr>User Documentation</vt:lpstr>
      <vt:lpstr>Self-evaluation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형준 박</dc:creator>
  <cp:lastModifiedBy>형준 박</cp:lastModifiedBy>
  <cp:revision>31</cp:revision>
  <dcterms:created xsi:type="dcterms:W3CDTF">2024-09-23T10:22:22Z</dcterms:created>
  <dcterms:modified xsi:type="dcterms:W3CDTF">2024-10-29T09:17:59Z</dcterms:modified>
</cp:coreProperties>
</file>