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ACFFA-CC10-4A99-B131-4CB3566B075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62E8-0F90-4AD3-B1EC-87785047D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B530E-047A-4303-8733-A45DDB23FBF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9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4E3E5-7277-B432-B8D9-9E98D967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6BF28-47F2-E48F-59DC-05AE3BCB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A5347-9C8E-F809-65CD-4BB6DFB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ADA00-9D87-DE60-AFE8-CFC96BE2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06C4-76E9-414D-FFF4-6BC9802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105F-BBA5-AA5C-3996-50FBB86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D0B6-BEB5-7911-9C28-38864AA7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3A72C-FD5A-D171-16F3-7B935EB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1025-491E-18A3-B7BC-B46C345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7A63-A7FE-04A6-E0E0-4B53307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4366A-5876-0AD7-4F13-45612348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DB3F5-A1BC-6D2F-08B6-0B0E7A5A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1DAB-3B42-1744-64D7-DEC293FB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1E60E-4A2F-6C8C-9D82-3A450A1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B346C-1E0A-8356-CF6A-9F2275B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B157-B5CD-A2CA-F893-EC91498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D415E-CCAE-A449-657B-D5D54337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0634-76AF-4519-F484-051B3DA9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95E90-5B96-DFE7-EA9F-FD861394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ED4-7B92-F1B0-45AB-E52C927B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3C95-55AB-DB33-4416-BC79B50E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78CEA-8C93-0853-DCCD-925872DC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D661D-B300-A6F2-F732-E56826C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A5AF4-0B88-5847-3687-CFD18E0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4A527-319C-E33B-0E9A-567B6AF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590F-E26A-3B16-DCCE-ADDC97B0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FB922-524B-5F68-C5C9-B00A01E9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424E-154C-9978-C3F3-83E440CA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A3984-6BB4-C368-8736-4AE62EEC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15E80-148B-C454-7154-D0A0058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9B08D-1016-D0A5-8362-46AEF7C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4B78-6F43-D41A-F679-5AAC457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3B642-86A2-352B-1BFD-1D978C9E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A3D19-6909-F8CC-0A39-E7F0A080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2FC0-214B-0ACF-4BA1-2CBB2DCB9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57B7C-414D-5879-B5E0-DF897356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1AC91-0B16-40EF-9A06-4E800144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3A8E3-3183-AF91-85E4-2EAA24D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9376D-E205-BD44-95C1-E7D12B08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A0C0-4080-6F14-2015-7DD09E64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9BCF4-B50E-19A9-1B2A-CB5B0E70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93A89-71B5-CA99-5D0E-6D2E558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C53A1-036B-4675-DBB6-6C9F9432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591A-1D58-27E7-C68F-5F5961E9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6A057-884F-0BBC-6C4E-E3A02820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D4DB2-753A-5279-6E77-800FAFF2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9887-132A-7580-17E1-1E04E056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BBD-D031-E078-7C23-D486C181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B3DF4-2B8E-064B-124F-6698BF78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37F9A-9582-BD02-EFCA-A3B94EF3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4601D-6FB6-6452-1083-012276B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2E94-B342-B8DF-F148-072A7FD1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904E-D502-DD77-E173-A9C23363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955E3-D694-6EA3-5091-0A0264074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E3EB6-3B70-FC8D-5C77-62637582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910DA-F565-ED24-5341-9F95D2A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07806-D16B-E622-A925-FC36D08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065C7-D1FA-2FE8-B3E2-14F495D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47F05-971D-83B5-4DFF-57E0576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578B-470D-B9BD-7CA1-E75037BC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96E9D-6015-7BE5-8221-56A8B46E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8807D-9B6D-4C1D-974A-5D5738D52911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63E6-2C69-1F22-804D-93FD212CF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49F5B-D767-51CB-15A9-4A4B069D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BD05-8E3D-A333-652C-0590F040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03</a:t>
            </a:r>
            <a:br>
              <a:rPr lang="en-US" altLang="ko-KR" dirty="0"/>
            </a:br>
            <a:r>
              <a:rPr lang="en-US" altLang="ko-KR" dirty="0" err="1"/>
              <a:t>cpu_load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4AE32-9013-5370-DEC5-5150668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2021270632-</a:t>
            </a:r>
            <a:r>
              <a:rPr lang="ko-KR" altLang="en-US" sz="4000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392605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89F7-32C4-2735-AB16-F28EF968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9188-02BA-B429-4FCA-890B45E6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Description</a:t>
            </a:r>
          </a:p>
          <a:p>
            <a:r>
              <a:rPr lang="en-US" altLang="ko-KR" dirty="0"/>
              <a:t>Test Description</a:t>
            </a:r>
          </a:p>
          <a:p>
            <a:r>
              <a:rPr lang="en-US" altLang="ko-KR" dirty="0"/>
              <a:t>User Documentation</a:t>
            </a:r>
          </a:p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5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194B-99ED-7A3D-6C8E-1033421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System Description – DFD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6DF40-A680-6CB3-D888-FFF077E2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1. 1</a:t>
            </a:r>
            <a:r>
              <a:rPr lang="ko-KR" altLang="en-US" sz="2000" dirty="0"/>
              <a:t>초마다 </a:t>
            </a:r>
            <a:r>
              <a:rPr lang="en-US" altLang="ko-KR" sz="2000" dirty="0"/>
              <a:t>CPU </a:t>
            </a:r>
            <a:r>
              <a:rPr lang="ko-KR" altLang="en-US" sz="2000" dirty="0"/>
              <a:t>로드 측정</a:t>
            </a:r>
          </a:p>
          <a:p>
            <a:pPr marL="0" indent="0">
              <a:buNone/>
            </a:pPr>
            <a:r>
              <a:rPr lang="en-US" altLang="ko-KR" sz="2000" dirty="0" err="1"/>
              <a:t>CPU_Load</a:t>
            </a:r>
            <a:r>
              <a:rPr lang="en-US" altLang="ko-KR" sz="2000" dirty="0"/>
              <a:t> </a:t>
            </a:r>
            <a:r>
              <a:rPr lang="ko-KR" altLang="en-US" sz="2000" dirty="0"/>
              <a:t>함수가 현재 </a:t>
            </a:r>
            <a:r>
              <a:rPr lang="en-US" altLang="ko-KR" sz="2000" dirty="0"/>
              <a:t>CPU </a:t>
            </a:r>
            <a:r>
              <a:rPr lang="ko-KR" altLang="en-US" sz="2000" dirty="0"/>
              <a:t>사용량을 계산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CPU </a:t>
            </a:r>
            <a:r>
              <a:rPr lang="ko-KR" altLang="en-US" sz="2000" dirty="0"/>
              <a:t>로드 저장</a:t>
            </a:r>
          </a:p>
          <a:p>
            <a:pPr marL="0" indent="0">
              <a:buNone/>
            </a:pPr>
            <a:r>
              <a:rPr lang="ko-KR" altLang="en-US" sz="2000" dirty="0"/>
              <a:t>매초 </a:t>
            </a:r>
            <a:r>
              <a:rPr lang="en-US" altLang="ko-KR" sz="2000" dirty="0"/>
              <a:t>CPU </a:t>
            </a:r>
            <a:r>
              <a:rPr lang="ko-KR" altLang="en-US" sz="2000" dirty="0"/>
              <a:t>로드를 저장하고</a:t>
            </a:r>
            <a:r>
              <a:rPr lang="en-US" altLang="ko-KR" sz="2000" dirty="0"/>
              <a:t>, 5</a:t>
            </a:r>
            <a:r>
              <a:rPr lang="ko-KR" altLang="en-US" sz="2000" dirty="0"/>
              <a:t>초</a:t>
            </a:r>
            <a:r>
              <a:rPr lang="en-US" altLang="ko-KR" sz="2000" dirty="0"/>
              <a:t>, 10</a:t>
            </a:r>
            <a:r>
              <a:rPr lang="ko-KR" altLang="en-US" sz="2000" dirty="0"/>
              <a:t>초</a:t>
            </a:r>
            <a:r>
              <a:rPr lang="en-US" altLang="ko-KR" sz="2000" dirty="0"/>
              <a:t>, 15</a:t>
            </a:r>
            <a:r>
              <a:rPr lang="ko-KR" altLang="en-US" sz="2000" dirty="0"/>
              <a:t>초 동안의 데이터를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벡터</a:t>
            </a:r>
            <a:r>
              <a:rPr lang="en-US" altLang="ko-KR" sz="2000" dirty="0"/>
              <a:t>(load5, load10, load15)</a:t>
            </a:r>
            <a:r>
              <a:rPr lang="ko-KR" altLang="en-US" sz="2000" dirty="0"/>
              <a:t>에 누적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평균 계산</a:t>
            </a:r>
          </a:p>
          <a:p>
            <a:pPr marL="0" indent="0">
              <a:buNone/>
            </a:pPr>
            <a:r>
              <a:rPr lang="en-US" altLang="ko-KR" sz="2000" dirty="0" err="1"/>
              <a:t>CalculateAverage</a:t>
            </a:r>
            <a:r>
              <a:rPr lang="en-US" altLang="ko-KR" sz="2000" dirty="0"/>
              <a:t> </a:t>
            </a:r>
            <a:r>
              <a:rPr lang="ko-KR" altLang="en-US" sz="2000" dirty="0"/>
              <a:t>함수가 각 벡터의 </a:t>
            </a:r>
            <a:r>
              <a:rPr lang="en-US" altLang="ko-KR" sz="2000" dirty="0"/>
              <a:t>5</a:t>
            </a:r>
            <a:r>
              <a:rPr lang="ko-KR" altLang="en-US" sz="2000" dirty="0"/>
              <a:t>초</a:t>
            </a:r>
            <a:r>
              <a:rPr lang="en-US" altLang="ko-KR" sz="2000" dirty="0"/>
              <a:t>, 10</a:t>
            </a:r>
            <a:r>
              <a:rPr lang="ko-KR" altLang="en-US" sz="2000" dirty="0"/>
              <a:t>초</a:t>
            </a:r>
            <a:r>
              <a:rPr lang="en-US" altLang="ko-KR" sz="2000" dirty="0"/>
              <a:t>, 15</a:t>
            </a:r>
            <a:r>
              <a:rPr lang="ko-KR" altLang="en-US" sz="2000" dirty="0"/>
              <a:t>초 동안의 평균을 계산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출력</a:t>
            </a:r>
          </a:p>
          <a:p>
            <a:pPr marL="0" indent="0">
              <a:buNone/>
            </a:pPr>
            <a:r>
              <a:rPr lang="ko-KR" altLang="en-US" sz="2000" dirty="0"/>
              <a:t>매초 현재 </a:t>
            </a:r>
            <a:r>
              <a:rPr lang="en-US" altLang="ko-KR" sz="2000" dirty="0"/>
              <a:t>CPU </a:t>
            </a:r>
            <a:r>
              <a:rPr lang="ko-KR" altLang="en-US" sz="2000" dirty="0"/>
              <a:t>로드 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초</a:t>
            </a:r>
            <a:r>
              <a:rPr lang="en-US" altLang="ko-KR" sz="2000" dirty="0"/>
              <a:t>, 10</a:t>
            </a:r>
            <a:r>
              <a:rPr lang="ko-KR" altLang="en-US" sz="2000" dirty="0"/>
              <a:t>초</a:t>
            </a:r>
            <a:r>
              <a:rPr lang="en-US" altLang="ko-KR" sz="2000" dirty="0"/>
              <a:t>, 15</a:t>
            </a:r>
            <a:r>
              <a:rPr lang="ko-KR" altLang="en-US" sz="2000" dirty="0"/>
              <a:t>초가 지나면 해당 시간 동안의 평균 </a:t>
            </a:r>
            <a:r>
              <a:rPr lang="en-US" altLang="ko-KR" sz="2000" dirty="0"/>
              <a:t>CPU </a:t>
            </a:r>
            <a:r>
              <a:rPr lang="ko-KR" altLang="en-US" sz="2000" dirty="0"/>
              <a:t>로드 출력</a:t>
            </a:r>
          </a:p>
        </p:txBody>
      </p:sp>
    </p:spTree>
    <p:extLst>
      <p:ext uri="{BB962C8B-B14F-4D97-AF65-F5344CB8AC3E}">
        <p14:creationId xmlns:p14="http://schemas.microsoft.com/office/powerpoint/2010/main" val="24104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2936-260E-DBAD-3F29-E4D38EC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Flow Chart</a:t>
            </a:r>
            <a:endParaRPr lang="ko-KR" altLang="en-US" dirty="0"/>
          </a:p>
        </p:txBody>
      </p:sp>
      <p:pic>
        <p:nvPicPr>
          <p:cNvPr id="7" name="내용 개체 틀 6" descr="텍스트, 도표, 라인, 디자인이(가) 표시된 사진&#10;&#10;자동 생성된 설명">
            <a:extLst>
              <a:ext uri="{FF2B5EF4-FFF2-40B4-BE49-F238E27FC236}">
                <a16:creationId xmlns:a16="http://schemas.microsoft.com/office/drawing/2014/main" id="{6E886F0B-C268-09FB-AB70-6E77649CA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3" y="1897991"/>
            <a:ext cx="8791663" cy="4206605"/>
          </a:xfrm>
        </p:spPr>
      </p:pic>
    </p:spTree>
    <p:extLst>
      <p:ext uri="{BB962C8B-B14F-4D97-AF65-F5344CB8AC3E}">
        <p14:creationId xmlns:p14="http://schemas.microsoft.com/office/powerpoint/2010/main" val="24014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A3-3A45-A99C-A98A-9BA2825A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5A25-E099-4046-F6EE-C67EBFA2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CPU_Load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역할</a:t>
            </a:r>
            <a:r>
              <a:rPr lang="en-US" altLang="ko-KR" sz="2400" dirty="0"/>
              <a:t>: </a:t>
            </a:r>
            <a:r>
              <a:rPr lang="ko-KR" altLang="en-US" sz="2400" dirty="0"/>
              <a:t>현재 </a:t>
            </a:r>
            <a:r>
              <a:rPr lang="en-US" altLang="ko-KR" sz="2400" dirty="0"/>
              <a:t>CPU </a:t>
            </a:r>
            <a:r>
              <a:rPr lang="ko-KR" altLang="en-US" sz="2400" dirty="0"/>
              <a:t>사용량을 계산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GetSystemTimes</a:t>
            </a:r>
            <a:r>
              <a:rPr lang="en-US" altLang="ko-KR" sz="2400" dirty="0"/>
              <a:t> API</a:t>
            </a:r>
            <a:r>
              <a:rPr lang="ko-KR" altLang="en-US" sz="2400" dirty="0"/>
              <a:t>를 사용하여 시스템의 </a:t>
            </a:r>
            <a:r>
              <a:rPr lang="en-US" altLang="ko-KR" sz="2400" dirty="0"/>
              <a:t>idle(</a:t>
            </a:r>
            <a:r>
              <a:rPr lang="ko-KR" altLang="en-US" sz="2400" dirty="0"/>
              <a:t>유휴</a:t>
            </a:r>
            <a:r>
              <a:rPr lang="en-US" altLang="ko-KR" sz="2400" dirty="0"/>
              <a:t>), kernel(</a:t>
            </a:r>
            <a:r>
              <a:rPr lang="ko-KR" altLang="en-US" sz="2400" dirty="0"/>
              <a:t>커널</a:t>
            </a:r>
            <a:r>
              <a:rPr lang="en-US" altLang="ko-KR" sz="2400" dirty="0"/>
              <a:t>), </a:t>
            </a:r>
          </a:p>
          <a:p>
            <a:pPr marL="0" indent="0">
              <a:buNone/>
            </a:pPr>
            <a:r>
              <a:rPr lang="en-US" altLang="ko-KR" sz="2400" dirty="0"/>
              <a:t>user(</a:t>
            </a:r>
            <a:r>
              <a:rPr lang="ko-KR" altLang="en-US" sz="2400" dirty="0"/>
              <a:t>사용자</a:t>
            </a:r>
            <a:r>
              <a:rPr lang="en-US" altLang="ko-KR" sz="2400" dirty="0"/>
              <a:t>) </a:t>
            </a:r>
            <a:r>
              <a:rPr lang="ko-KR" altLang="en-US" sz="2400" dirty="0"/>
              <a:t>시간을 가져오고</a:t>
            </a:r>
            <a:r>
              <a:rPr lang="en-US" altLang="ko-KR" sz="2400" dirty="0"/>
              <a:t>, </a:t>
            </a:r>
            <a:r>
              <a:rPr lang="ko-KR" altLang="en-US" sz="2400" dirty="0"/>
              <a:t>이전 시간과 비교해 </a:t>
            </a:r>
            <a:r>
              <a:rPr lang="en-US" altLang="ko-KR" sz="2400" dirty="0"/>
              <a:t>CPU </a:t>
            </a:r>
            <a:r>
              <a:rPr lang="ko-KR" altLang="en-US" sz="2400" dirty="0"/>
              <a:t>사용률을 계산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계산된 사용량을 백분율</a:t>
            </a:r>
            <a:r>
              <a:rPr lang="en-US" altLang="ko-KR" sz="2400" dirty="0"/>
              <a:t>(%)</a:t>
            </a:r>
            <a:r>
              <a:rPr lang="ko-KR" altLang="en-US" sz="2400" dirty="0"/>
              <a:t>로 반환</a:t>
            </a:r>
            <a:endParaRPr lang="en-US" altLang="ko-KR" sz="2400" dirty="0"/>
          </a:p>
          <a:p>
            <a:r>
              <a:rPr lang="en-US" altLang="ko-KR" sz="2400" dirty="0" err="1"/>
              <a:t>CalculateAverage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</a:p>
          <a:p>
            <a:pPr marL="0" indent="0">
              <a:buNone/>
            </a:pPr>
            <a:r>
              <a:rPr lang="ko-KR" altLang="en-US" sz="2400" dirty="0"/>
              <a:t>역할</a:t>
            </a:r>
            <a:r>
              <a:rPr lang="en-US" altLang="ko-KR" sz="2400" dirty="0"/>
              <a:t>: </a:t>
            </a:r>
            <a:r>
              <a:rPr lang="ko-KR" altLang="en-US" sz="2400" dirty="0"/>
              <a:t>입력된 벡터 내에 있는 값들의 평균을 계산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주어진 벡터 </a:t>
            </a:r>
            <a:r>
              <a:rPr lang="en-US" altLang="ko-KR" sz="2400" dirty="0"/>
              <a:t>data</a:t>
            </a:r>
            <a:r>
              <a:rPr lang="ko-KR" altLang="en-US" sz="2400" dirty="0"/>
              <a:t>의 모든 값을 더하고</a:t>
            </a:r>
            <a:r>
              <a:rPr lang="en-US" altLang="ko-KR" sz="2400" dirty="0"/>
              <a:t>, </a:t>
            </a:r>
            <a:r>
              <a:rPr lang="ko-KR" altLang="en-US" sz="2400" dirty="0"/>
              <a:t>벡터의 크기로 나누어 평균을 반환</a:t>
            </a:r>
          </a:p>
        </p:txBody>
      </p:sp>
    </p:spTree>
    <p:extLst>
      <p:ext uri="{BB962C8B-B14F-4D97-AF65-F5344CB8AC3E}">
        <p14:creationId xmlns:p14="http://schemas.microsoft.com/office/powerpoint/2010/main" val="7631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1F5DD-CD77-597C-D9EC-84CB28F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64FB-2CB7-4C6C-D6A4-83282066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Print_per_sec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</a:p>
          <a:p>
            <a:pPr marL="0" indent="0">
              <a:buNone/>
            </a:pPr>
            <a:r>
              <a:rPr lang="ko-KR" altLang="en-US" sz="2400" dirty="0"/>
              <a:t>역할</a:t>
            </a:r>
            <a:r>
              <a:rPr lang="en-US" altLang="ko-KR" sz="2400" dirty="0"/>
              <a:t>: 1</a:t>
            </a:r>
            <a:r>
              <a:rPr lang="ko-KR" altLang="en-US" sz="2400" dirty="0"/>
              <a:t>초마다 현재 </a:t>
            </a:r>
            <a:r>
              <a:rPr lang="en-US" altLang="ko-KR" sz="2400" dirty="0"/>
              <a:t>CPU </a:t>
            </a:r>
            <a:r>
              <a:rPr lang="ko-KR" altLang="en-US" sz="2400" dirty="0"/>
              <a:t>사용량과 </a:t>
            </a:r>
            <a:r>
              <a:rPr lang="en-US" altLang="ko-KR" sz="2400" dirty="0"/>
              <a:t>5</a:t>
            </a:r>
            <a:r>
              <a:rPr lang="ko-KR" altLang="en-US" sz="2400" dirty="0"/>
              <a:t>초</a:t>
            </a:r>
            <a:r>
              <a:rPr lang="en-US" altLang="ko-KR" sz="2400" dirty="0"/>
              <a:t>, 10</a:t>
            </a:r>
            <a:r>
              <a:rPr lang="ko-KR" altLang="en-US" sz="2400" dirty="0"/>
              <a:t>초</a:t>
            </a:r>
            <a:r>
              <a:rPr lang="en-US" altLang="ko-KR" sz="2400" dirty="0"/>
              <a:t>, 15</a:t>
            </a:r>
            <a:r>
              <a:rPr lang="ko-KR" altLang="en-US" sz="2400" dirty="0"/>
              <a:t>초 동안의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평균 </a:t>
            </a:r>
            <a:r>
              <a:rPr lang="en-US" altLang="ko-KR" sz="2400" dirty="0"/>
              <a:t>CPU </a:t>
            </a:r>
            <a:r>
              <a:rPr lang="ko-KR" altLang="en-US" sz="2400" dirty="0"/>
              <a:t>사용량을 출력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CPU_Load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호출해 현재 </a:t>
            </a:r>
            <a:r>
              <a:rPr lang="en-US" altLang="ko-KR" sz="2400" dirty="0"/>
              <a:t>CPU </a:t>
            </a:r>
            <a:r>
              <a:rPr lang="ko-KR" altLang="en-US" sz="2400" dirty="0"/>
              <a:t>로드를 측정하고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 err="1"/>
              <a:t>CalculateAverage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함수로 </a:t>
            </a:r>
            <a:r>
              <a:rPr lang="en-US" altLang="ko-KR" sz="2400" dirty="0"/>
              <a:t>5, 10, 15</a:t>
            </a:r>
            <a:r>
              <a:rPr lang="ko-KR" altLang="en-US" sz="2400" dirty="0"/>
              <a:t>초 동안의 평균을 계산하여 출력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각 초마다 벡터에 </a:t>
            </a:r>
            <a:r>
              <a:rPr lang="en-US" altLang="ko-KR" sz="2400" dirty="0"/>
              <a:t>CPU </a:t>
            </a:r>
            <a:r>
              <a:rPr lang="ko-KR" altLang="en-US" sz="2400" dirty="0"/>
              <a:t>로드를 저장하며</a:t>
            </a:r>
            <a:r>
              <a:rPr lang="en-US" altLang="ko-KR" sz="2400" dirty="0"/>
              <a:t>, </a:t>
            </a:r>
            <a:r>
              <a:rPr lang="ko-KR" altLang="en-US" sz="2400" dirty="0"/>
              <a:t>초과된 데이터는 벡터에서 제거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무한 루프 안에서 </a:t>
            </a:r>
            <a:r>
              <a:rPr lang="en-US" altLang="ko-KR" sz="2400" dirty="0"/>
              <a:t>1</a:t>
            </a:r>
            <a:r>
              <a:rPr lang="ko-KR" altLang="en-US" sz="2400" dirty="0"/>
              <a:t>초마다 측정값을 출력하며</a:t>
            </a:r>
            <a:r>
              <a:rPr lang="en-US" altLang="ko-KR" sz="2400" dirty="0"/>
              <a:t>, Sleep(ONE_SEC)</a:t>
            </a:r>
            <a:r>
              <a:rPr lang="ko-KR" altLang="en-US" sz="2400" dirty="0"/>
              <a:t>을 통해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</a:t>
            </a:r>
            <a:r>
              <a:rPr lang="ko-KR" altLang="en-US" sz="2400" dirty="0"/>
              <a:t>초 간격을 유지</a:t>
            </a:r>
          </a:p>
        </p:txBody>
      </p:sp>
    </p:spTree>
    <p:extLst>
      <p:ext uri="{BB962C8B-B14F-4D97-AF65-F5344CB8AC3E}">
        <p14:creationId xmlns:p14="http://schemas.microsoft.com/office/powerpoint/2010/main" val="26321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AC9AE-661F-9C79-EFE0-CAE899B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7" name="내용 개체 틀 6" descr="텍스트, 스크린샷, 흑백, 블랙이(가) 표시된 사진&#10;&#10;자동 생성된 설명">
            <a:extLst>
              <a:ext uri="{FF2B5EF4-FFF2-40B4-BE49-F238E27FC236}">
                <a16:creationId xmlns:a16="http://schemas.microsoft.com/office/drawing/2014/main" id="{A7DA1216-4524-0387-ED6E-DA92DB6F3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8" y="1825625"/>
            <a:ext cx="8900719" cy="4351338"/>
          </a:xfrm>
        </p:spPr>
      </p:pic>
    </p:spTree>
    <p:extLst>
      <p:ext uri="{BB962C8B-B14F-4D97-AF65-F5344CB8AC3E}">
        <p14:creationId xmlns:p14="http://schemas.microsoft.com/office/powerpoint/2010/main" val="21874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D775-511B-9268-93AA-66F0C16F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4F40D-573B-9D80-C507-A50D1547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코드 입력</a:t>
            </a:r>
          </a:p>
          <a:p>
            <a:pPr marL="0" indent="0">
              <a:buNone/>
            </a:pPr>
            <a:r>
              <a:rPr lang="ko-KR" altLang="en-US" sz="2000" dirty="0"/>
              <a:t>솔루션 탐색기에서 </a:t>
            </a:r>
            <a:r>
              <a:rPr lang="en-US" altLang="ko-KR" sz="2000" dirty="0"/>
              <a:t>Source Files</a:t>
            </a:r>
            <a:r>
              <a:rPr lang="ko-KR" altLang="en-US" sz="2000" dirty="0"/>
              <a:t>를 마우스 오른쪽 클릭하고</a:t>
            </a:r>
            <a:r>
              <a:rPr lang="en-US" altLang="ko-KR" sz="2000" dirty="0"/>
              <a:t>, Add -&gt; New Item</a:t>
            </a:r>
            <a:r>
              <a:rPr lang="ko-KR" altLang="en-US" sz="2000" dirty="0"/>
              <a:t>을 선택</a:t>
            </a:r>
          </a:p>
          <a:p>
            <a:pPr marL="0" indent="0">
              <a:buNone/>
            </a:pPr>
            <a:r>
              <a:rPr lang="en-US" altLang="ko-KR" sz="2000" dirty="0"/>
              <a:t>C++ </a:t>
            </a:r>
            <a:r>
              <a:rPr lang="ko-KR" altLang="en-US" sz="2000" dirty="0"/>
              <a:t>파일</a:t>
            </a:r>
            <a:r>
              <a:rPr lang="en-US" altLang="ko-KR" sz="2000" dirty="0"/>
              <a:t>(.</a:t>
            </a:r>
            <a:r>
              <a:rPr lang="en-US" altLang="ko-KR" sz="2000" dirty="0" err="1"/>
              <a:t>cpp</a:t>
            </a:r>
            <a:r>
              <a:rPr lang="en-US" altLang="ko-KR" sz="2000" dirty="0"/>
              <a:t>)</a:t>
            </a:r>
            <a:r>
              <a:rPr lang="ko-KR" altLang="en-US" sz="2000" dirty="0"/>
              <a:t>을 추가한 후</a:t>
            </a:r>
            <a:r>
              <a:rPr lang="en-US" altLang="ko-KR" sz="2000" dirty="0"/>
              <a:t>, </a:t>
            </a:r>
            <a:r>
              <a:rPr lang="ko-KR" altLang="en-US" sz="2000" dirty="0"/>
              <a:t>작성한 코드를 복사하여 </a:t>
            </a:r>
            <a:r>
              <a:rPr lang="ko-KR" altLang="en-US" sz="2000" dirty="0" err="1"/>
              <a:t>붙여넣음</a:t>
            </a:r>
            <a:endParaRPr lang="ko-KR" altLang="en-US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코드 컴파일 및 빌드</a:t>
            </a:r>
          </a:p>
          <a:p>
            <a:pPr marL="0" indent="0">
              <a:buNone/>
            </a:pPr>
            <a:r>
              <a:rPr lang="en-US" altLang="ko-KR" sz="2000" dirty="0"/>
              <a:t>Ctrl + Shift + B </a:t>
            </a:r>
            <a:r>
              <a:rPr lang="ko-KR" altLang="en-US" sz="2000" dirty="0"/>
              <a:t>또는 </a:t>
            </a:r>
            <a:r>
              <a:rPr lang="en-US" altLang="ko-KR" sz="2000" dirty="0"/>
              <a:t>Build -&gt; Build Solution</a:t>
            </a:r>
            <a:r>
              <a:rPr lang="ko-KR" altLang="en-US" sz="2000" dirty="0"/>
              <a:t>을 클릭해 코드를 컴파일</a:t>
            </a:r>
          </a:p>
          <a:p>
            <a:pPr marL="0" indent="0">
              <a:buNone/>
            </a:pPr>
            <a:r>
              <a:rPr lang="ko-KR" altLang="en-US" sz="2000" dirty="0"/>
              <a:t>오류가 없으면 빌드가 완료</a:t>
            </a:r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코드 실행</a:t>
            </a:r>
          </a:p>
          <a:p>
            <a:pPr marL="0" indent="0">
              <a:buNone/>
            </a:pPr>
            <a:r>
              <a:rPr lang="en-US" altLang="ko-KR" sz="2000" dirty="0"/>
              <a:t>Ctrl + F5 </a:t>
            </a:r>
            <a:r>
              <a:rPr lang="ko-KR" altLang="en-US" sz="2000" dirty="0"/>
              <a:t>또는 </a:t>
            </a:r>
            <a:r>
              <a:rPr lang="en-US" altLang="ko-KR" sz="2000" dirty="0"/>
              <a:t>Debug -&gt; Start Without Debugging</a:t>
            </a:r>
            <a:r>
              <a:rPr lang="ko-KR" altLang="en-US" sz="2000" dirty="0"/>
              <a:t>을 눌러 프로그램을 실행</a:t>
            </a:r>
          </a:p>
          <a:p>
            <a:pPr marL="0" indent="0">
              <a:buNone/>
            </a:pPr>
            <a:r>
              <a:rPr lang="ko-KR" altLang="en-US" sz="2000" dirty="0"/>
              <a:t>프로그램이 실행되면 </a:t>
            </a:r>
            <a:r>
              <a:rPr lang="en-US" altLang="ko-KR" sz="2000" dirty="0"/>
              <a:t>CPU </a:t>
            </a:r>
            <a:r>
              <a:rPr lang="ko-KR" altLang="en-US" sz="2000" dirty="0"/>
              <a:t>사용량과 </a:t>
            </a:r>
            <a:r>
              <a:rPr lang="en-US" altLang="ko-KR" sz="2000" dirty="0"/>
              <a:t>5</a:t>
            </a:r>
            <a:r>
              <a:rPr lang="ko-KR" altLang="en-US" sz="2000" dirty="0"/>
              <a:t>초</a:t>
            </a:r>
            <a:r>
              <a:rPr lang="en-US" altLang="ko-KR" sz="2000" dirty="0"/>
              <a:t>, 10</a:t>
            </a:r>
            <a:r>
              <a:rPr lang="ko-KR" altLang="en-US" sz="2000" dirty="0"/>
              <a:t>초</a:t>
            </a:r>
            <a:r>
              <a:rPr lang="en-US" altLang="ko-KR" sz="2000" dirty="0"/>
              <a:t>, 15</a:t>
            </a:r>
            <a:r>
              <a:rPr lang="ko-KR" altLang="en-US" sz="2000" dirty="0"/>
              <a:t>초 평균 사용량이 </a:t>
            </a:r>
            <a:r>
              <a:rPr lang="en-US" altLang="ko-KR" sz="2000" dirty="0"/>
              <a:t>1</a:t>
            </a:r>
            <a:r>
              <a:rPr lang="ko-KR" altLang="en-US" sz="2000" dirty="0"/>
              <a:t>초마다 출력</a:t>
            </a:r>
          </a:p>
        </p:txBody>
      </p:sp>
    </p:spTree>
    <p:extLst>
      <p:ext uri="{BB962C8B-B14F-4D97-AF65-F5344CB8AC3E}">
        <p14:creationId xmlns:p14="http://schemas.microsoft.com/office/powerpoint/2010/main" val="278873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0D57-BFB0-2903-5C0A-25963BFE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이 코드를 작성하면서 가장 어려웠던 부분은 </a:t>
            </a:r>
            <a:r>
              <a:rPr lang="en-US" altLang="ko-KR" sz="2400" dirty="0"/>
              <a:t>CPU </a:t>
            </a:r>
            <a:r>
              <a:rPr lang="ko-KR" altLang="en-US" sz="2400" dirty="0"/>
              <a:t>사용량을 이해하는 것이었다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GetSystemTimes</a:t>
            </a:r>
            <a:r>
              <a:rPr lang="en-US" altLang="ko-KR" sz="2400" dirty="0"/>
              <a:t> </a:t>
            </a:r>
            <a:r>
              <a:rPr lang="ko-KR" altLang="en-US" sz="2400" dirty="0"/>
              <a:t>함수로 시스템의 </a:t>
            </a:r>
            <a:r>
              <a:rPr lang="en-US" altLang="ko-KR" sz="2400" dirty="0"/>
              <a:t>idle, kernel, user </a:t>
            </a:r>
            <a:r>
              <a:rPr lang="ko-KR" altLang="en-US" sz="2400" dirty="0"/>
              <a:t>시간을 받아 이전 값과 비교하여 계산하는 과정이 다소 복잡했다</a:t>
            </a:r>
            <a:r>
              <a:rPr lang="en-US" altLang="ko-KR" sz="2400" dirty="0"/>
              <a:t>. </a:t>
            </a:r>
            <a:r>
              <a:rPr lang="ko-KR" altLang="en-US" sz="2400" dirty="0"/>
              <a:t>특히</a:t>
            </a:r>
            <a:r>
              <a:rPr lang="en-US" altLang="ko-KR" sz="2400" dirty="0"/>
              <a:t>, </a:t>
            </a:r>
            <a:r>
              <a:rPr lang="ko-KR" altLang="en-US" sz="2400" dirty="0"/>
              <a:t>이전 값들을 저장하고 그 차이를 통해 </a:t>
            </a:r>
            <a:r>
              <a:rPr lang="en-US" altLang="ko-KR" sz="2400" dirty="0"/>
              <a:t>CPU </a:t>
            </a:r>
            <a:r>
              <a:rPr lang="ko-KR" altLang="en-US" sz="2400" dirty="0"/>
              <a:t>로드를 구하는 로직을 구현하는 데 신경을 많이 썼다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</a:t>
            </a:r>
            <a:r>
              <a:rPr lang="en-US" altLang="ko-KR" sz="2400" dirty="0"/>
              <a:t>, 5</a:t>
            </a:r>
            <a:r>
              <a:rPr lang="ko-KR" altLang="en-US" sz="2400" dirty="0"/>
              <a:t>초</a:t>
            </a:r>
            <a:r>
              <a:rPr lang="en-US" altLang="ko-KR" sz="2400" dirty="0"/>
              <a:t>, 10</a:t>
            </a:r>
            <a:r>
              <a:rPr lang="ko-KR" altLang="en-US" sz="2400" dirty="0"/>
              <a:t>초</a:t>
            </a:r>
            <a:r>
              <a:rPr lang="en-US" altLang="ko-KR" sz="2400" dirty="0"/>
              <a:t>, 15</a:t>
            </a:r>
            <a:r>
              <a:rPr lang="ko-KR" altLang="en-US" sz="2400" dirty="0"/>
              <a:t>초 평균값을 계산하고 출력하는 부분에서도 벡터의 크기를 관리하며 초과된 값을 제거하는 작업이 까다로웠다</a:t>
            </a:r>
            <a:r>
              <a:rPr lang="en-US" altLang="ko-KR" sz="2400" dirty="0"/>
              <a:t>. </a:t>
            </a:r>
            <a:r>
              <a:rPr lang="ko-KR" altLang="en-US" sz="2400" dirty="0"/>
              <a:t>이 과정을 통해 시스템 자원 관리와 데이터 처리에 대한 이해를 높일 수 있었다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총 소요시간 </a:t>
            </a:r>
            <a:r>
              <a:rPr lang="en-US" altLang="ko-KR" sz="2400" dirty="0"/>
              <a:t>: 3</a:t>
            </a:r>
            <a:r>
              <a:rPr lang="ko-KR" altLang="en-US" sz="2400" dirty="0"/>
              <a:t>시간 </a:t>
            </a:r>
            <a:r>
              <a:rPr lang="en-US" altLang="ko-KR" sz="2400" dirty="0"/>
              <a:t>30</a:t>
            </a:r>
            <a:r>
              <a:rPr lang="ko-KR" altLang="en-US" sz="2400" dirty="0"/>
              <a:t>분</a:t>
            </a:r>
            <a:endParaRPr lang="en-US" altLang="ko-KR" sz="2400" dirty="0"/>
          </a:p>
          <a:p>
            <a:r>
              <a:rPr lang="ko-KR" altLang="en-US" sz="2400" dirty="0"/>
              <a:t>자체 평가점수 </a:t>
            </a:r>
            <a:r>
              <a:rPr lang="en-US" altLang="ko-KR" sz="2400" dirty="0"/>
              <a:t>: 85</a:t>
            </a:r>
            <a:r>
              <a:rPr lang="ko-KR" altLang="en-US" sz="2400" dirty="0"/>
              <a:t>점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7C5E4C-D62D-67BB-6FEF-0DAD3031E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5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475</Words>
  <Application>Microsoft Office PowerPoint</Application>
  <PresentationFormat>와이드스크린</PresentationFormat>
  <Paragraphs>54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운영체제 과제03 cpu_load</vt:lpstr>
      <vt:lpstr>목차</vt:lpstr>
      <vt:lpstr>System Description – DFD</vt:lpstr>
      <vt:lpstr>System Description – Flow Chart</vt:lpstr>
      <vt:lpstr>System Description –  list of routines/functions</vt:lpstr>
      <vt:lpstr>System Description –  list of routines/functions</vt:lpstr>
      <vt:lpstr>Test Description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박</dc:creator>
  <cp:lastModifiedBy>형준 박</cp:lastModifiedBy>
  <cp:revision>20</cp:revision>
  <dcterms:created xsi:type="dcterms:W3CDTF">2024-09-23T10:22:22Z</dcterms:created>
  <dcterms:modified xsi:type="dcterms:W3CDTF">2024-10-04T08:58:16Z</dcterms:modified>
</cp:coreProperties>
</file>