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73" r:id="rId6"/>
    <p:sldId id="261" r:id="rId7"/>
    <p:sldId id="265" r:id="rId8"/>
    <p:sldId id="274" r:id="rId9"/>
    <p:sldId id="262" r:id="rId10"/>
    <p:sldId id="275" r:id="rId11"/>
    <p:sldId id="276" r:id="rId12"/>
    <p:sldId id="277" r:id="rId13"/>
    <p:sldId id="269" r:id="rId14"/>
    <p:sldId id="279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ACFFA-CC10-4A99-B131-4CB3566B075D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62E8-0F90-4AD3-B1EC-87785047D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12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275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106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126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30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8266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917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82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6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287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636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50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5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0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26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01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225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8807D-9B6D-4C1D-974A-5D5738D52911}" type="datetimeFigureOut">
              <a:rPr lang="ko-KR" altLang="en-US" smtClean="0"/>
              <a:t>2024-11-20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5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7BD05-8E3D-A333-652C-0590F040E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운영체제 과제</a:t>
            </a:r>
            <a:r>
              <a:rPr lang="en-US" altLang="ko-KR" dirty="0"/>
              <a:t>06</a:t>
            </a:r>
            <a:br>
              <a:rPr lang="en-US" altLang="ko-KR" dirty="0"/>
            </a:br>
            <a:r>
              <a:rPr lang="en-US" altLang="ko-KR" dirty="0" err="1"/>
              <a:t>process_scheduling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F4AE32-9013-5370-DEC5-515066873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2021270632-</a:t>
            </a:r>
            <a:r>
              <a:rPr lang="ko-KR" altLang="en-US" sz="4000" dirty="0"/>
              <a:t>박형준</a:t>
            </a:r>
          </a:p>
        </p:txBody>
      </p:sp>
    </p:spTree>
    <p:extLst>
      <p:ext uri="{BB962C8B-B14F-4D97-AF65-F5344CB8AC3E}">
        <p14:creationId xmlns:p14="http://schemas.microsoft.com/office/powerpoint/2010/main" val="392605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653233-5173-3E29-8742-45CD9024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108"/>
          </a:xfrm>
        </p:spPr>
        <p:txBody>
          <a:bodyPr/>
          <a:lstStyle/>
          <a:p>
            <a:r>
              <a:rPr lang="en-US" altLang="ko-KR" dirty="0"/>
              <a:t>Test Description</a:t>
            </a:r>
            <a:endParaRPr lang="ko-KR" altLang="en-US" dirty="0"/>
          </a:p>
        </p:txBody>
      </p:sp>
      <p:pic>
        <p:nvPicPr>
          <p:cNvPr id="5" name="내용 개체 틀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9255927-FE60-F0FE-F2B0-52E08804E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570892"/>
            <a:ext cx="8596312" cy="4513385"/>
          </a:xfrm>
        </p:spPr>
      </p:pic>
    </p:spTree>
    <p:extLst>
      <p:ext uri="{BB962C8B-B14F-4D97-AF65-F5344CB8AC3E}">
        <p14:creationId xmlns:p14="http://schemas.microsoft.com/office/powerpoint/2010/main" val="3968361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96A4-500E-2FB3-6D40-73D0DA25D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8215"/>
          </a:xfrm>
        </p:spPr>
        <p:txBody>
          <a:bodyPr/>
          <a:lstStyle/>
          <a:p>
            <a:r>
              <a:rPr lang="en-US" altLang="ko-KR" dirty="0"/>
              <a:t>Test Description</a:t>
            </a:r>
            <a:endParaRPr lang="ko-KR" altLang="en-US" dirty="0"/>
          </a:p>
        </p:txBody>
      </p:sp>
      <p:pic>
        <p:nvPicPr>
          <p:cNvPr id="5" name="내용 개체 틀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59DCBE7-872F-D6D2-B69C-B284D3C88B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526301"/>
            <a:ext cx="8596312" cy="4722099"/>
          </a:xfrm>
        </p:spPr>
      </p:pic>
    </p:spTree>
    <p:extLst>
      <p:ext uri="{BB962C8B-B14F-4D97-AF65-F5344CB8AC3E}">
        <p14:creationId xmlns:p14="http://schemas.microsoft.com/office/powerpoint/2010/main" val="111127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92390A-F352-2AB9-166F-F7696B2FE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3385"/>
          </a:xfrm>
        </p:spPr>
        <p:txBody>
          <a:bodyPr/>
          <a:lstStyle/>
          <a:p>
            <a:r>
              <a:rPr lang="en-US" altLang="ko-KR" dirty="0"/>
              <a:t>Test Description</a:t>
            </a:r>
            <a:endParaRPr lang="ko-KR" altLang="en-US" dirty="0"/>
          </a:p>
        </p:txBody>
      </p:sp>
      <p:pic>
        <p:nvPicPr>
          <p:cNvPr id="5" name="내용 개체 틀 4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D7779031-AE17-23FD-1AFD-1DF2CC524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488831"/>
            <a:ext cx="8596312" cy="4759569"/>
          </a:xfrm>
        </p:spPr>
      </p:pic>
    </p:spTree>
    <p:extLst>
      <p:ext uri="{BB962C8B-B14F-4D97-AF65-F5344CB8AC3E}">
        <p14:creationId xmlns:p14="http://schemas.microsoft.com/office/powerpoint/2010/main" val="3009187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2AB5B4-A83C-E771-1A65-8614D1C35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3723"/>
          </a:xfrm>
        </p:spPr>
        <p:txBody>
          <a:bodyPr/>
          <a:lstStyle/>
          <a:p>
            <a:r>
              <a:rPr lang="en-US" altLang="ko-KR" dirty="0"/>
              <a:t>User 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7ED32-6787-9AD4-E782-3ACF01661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47446"/>
            <a:ext cx="8596668" cy="47009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1. Visual Studio </a:t>
            </a:r>
            <a:r>
              <a:rPr lang="ko-KR" altLang="en-US" dirty="0"/>
              <a:t>개발자 명령 프롬프트 열기</a:t>
            </a:r>
          </a:p>
          <a:p>
            <a:r>
              <a:rPr lang="en-US" altLang="ko-KR" dirty="0"/>
              <a:t>Visual Studio</a:t>
            </a:r>
            <a:r>
              <a:rPr lang="ko-KR" altLang="en-US" dirty="0"/>
              <a:t>를 실행</a:t>
            </a:r>
          </a:p>
          <a:p>
            <a:r>
              <a:rPr lang="ko-KR" altLang="en-US" dirty="0"/>
              <a:t>메뉴에서 도구 </a:t>
            </a:r>
            <a:r>
              <a:rPr lang="en-US" altLang="ko-KR" dirty="0"/>
              <a:t>-&gt; </a:t>
            </a:r>
            <a:r>
              <a:rPr lang="ko-KR" altLang="en-US" dirty="0" err="1"/>
              <a:t>명령줄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개발자 명령 프롬프트 를 선택</a:t>
            </a:r>
          </a:p>
          <a:p>
            <a:r>
              <a:rPr lang="ko-KR" altLang="en-US" dirty="0"/>
              <a:t>이를 통해 </a:t>
            </a:r>
            <a:r>
              <a:rPr lang="en-US" altLang="ko-KR" dirty="0"/>
              <a:t>Visual Studio</a:t>
            </a:r>
            <a:r>
              <a:rPr lang="ko-KR" altLang="en-US" dirty="0"/>
              <a:t>의 </a:t>
            </a:r>
            <a:r>
              <a:rPr lang="ko-KR" altLang="en-US" dirty="0" err="1"/>
              <a:t>명령줄</a:t>
            </a:r>
            <a:r>
              <a:rPr lang="ko-KR" altLang="en-US" dirty="0"/>
              <a:t> 환경이 열림</a:t>
            </a:r>
          </a:p>
          <a:p>
            <a:r>
              <a:rPr lang="en-US" altLang="ko-KR" dirty="0"/>
              <a:t>C++ </a:t>
            </a:r>
            <a:r>
              <a:rPr lang="ko-KR" altLang="en-US" dirty="0"/>
              <a:t>컴파일러인 </a:t>
            </a:r>
            <a:r>
              <a:rPr lang="en-US" altLang="ko-KR" dirty="0"/>
              <a:t>cl </a:t>
            </a:r>
            <a:r>
              <a:rPr lang="ko-KR" altLang="en-US" dirty="0"/>
              <a:t>명령과 기타 </a:t>
            </a:r>
            <a:r>
              <a:rPr lang="en-US" altLang="ko-KR" dirty="0"/>
              <a:t>Visual Studio </a:t>
            </a:r>
            <a:r>
              <a:rPr lang="ko-KR" altLang="en-US" dirty="0"/>
              <a:t>관련 도구들을 사용 가능</a:t>
            </a:r>
          </a:p>
          <a:p>
            <a:pPr marL="0" indent="0">
              <a:buNone/>
            </a:pPr>
            <a:r>
              <a:rPr lang="en-US" altLang="ko-KR" dirty="0"/>
              <a:t>2. C++ </a:t>
            </a:r>
            <a:r>
              <a:rPr lang="ko-KR" altLang="en-US" dirty="0"/>
              <a:t>파일이 있는 디렉토리로 이동</a:t>
            </a:r>
          </a:p>
          <a:p>
            <a:r>
              <a:rPr lang="ko-KR" altLang="en-US" dirty="0"/>
              <a:t>명령 프롬프트에서 </a:t>
            </a:r>
            <a:r>
              <a:rPr lang="en-US" altLang="ko-KR" dirty="0"/>
              <a:t>C++ </a:t>
            </a:r>
            <a:r>
              <a:rPr lang="ko-KR" altLang="en-US" dirty="0"/>
              <a:t>소스 코드가 위치한 폴더로 이동</a:t>
            </a:r>
          </a:p>
          <a:p>
            <a:r>
              <a:rPr lang="en-US" altLang="ko-KR" dirty="0"/>
              <a:t>(main.cpp </a:t>
            </a:r>
            <a:r>
              <a:rPr lang="ko-KR" altLang="en-US" dirty="0"/>
              <a:t>파일이 </a:t>
            </a:r>
            <a:r>
              <a:rPr lang="en-US" altLang="ko-KR" dirty="0"/>
              <a:t>C:\Users\USER\Documents\Project</a:t>
            </a:r>
            <a:r>
              <a:rPr lang="ko-KR" altLang="en-US" dirty="0"/>
              <a:t>에 있다고 가정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cd C:\Users\USER\Documents\Project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4228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421150-F0B6-E4C7-2381-1C4EAEBE5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8892"/>
          </a:xfrm>
        </p:spPr>
        <p:txBody>
          <a:bodyPr/>
          <a:lstStyle/>
          <a:p>
            <a:r>
              <a:rPr lang="en-US" altLang="ko-KR" dirty="0"/>
              <a:t>User 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B6573A-A037-58B1-5EB7-60441D15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4677"/>
            <a:ext cx="8596668" cy="50174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dirty="0"/>
              <a:t>3. C++ </a:t>
            </a:r>
            <a:r>
              <a:rPr lang="ko-KR" altLang="en-US" dirty="0"/>
              <a:t>파일 컴파일</a:t>
            </a:r>
            <a:endParaRPr lang="en-US" altLang="ko-KR" dirty="0"/>
          </a:p>
          <a:p>
            <a:r>
              <a:rPr lang="en-US" altLang="ko-KR" dirty="0"/>
              <a:t>Cl </a:t>
            </a:r>
            <a:r>
              <a:rPr lang="ko-KR" altLang="en-US" dirty="0"/>
              <a:t>명령을 사용하여 소스 코드 컴파일</a:t>
            </a:r>
            <a:endParaRPr lang="en-US" altLang="ko-KR" dirty="0"/>
          </a:p>
          <a:p>
            <a:r>
              <a:rPr lang="en-US" altLang="ko-KR" dirty="0"/>
              <a:t>(main.cpp </a:t>
            </a:r>
            <a:r>
              <a:rPr lang="ko-KR" altLang="en-US" dirty="0"/>
              <a:t>컴파일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Cl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en-US" altLang="ko-KR" dirty="0" err="1"/>
              <a:t>Ehsc</a:t>
            </a:r>
            <a:r>
              <a:rPr lang="ko-KR" altLang="en-US" dirty="0"/>
              <a:t> </a:t>
            </a:r>
            <a:r>
              <a:rPr lang="en-US" altLang="ko-KR" dirty="0"/>
              <a:t>main.cpp</a:t>
            </a:r>
          </a:p>
          <a:p>
            <a:r>
              <a:rPr lang="ko-KR" altLang="en-US" dirty="0"/>
              <a:t>컴파일 성공 시 </a:t>
            </a:r>
            <a:r>
              <a:rPr lang="en-US" altLang="ko-KR" dirty="0"/>
              <a:t>main.exe</a:t>
            </a:r>
            <a:r>
              <a:rPr lang="ko-KR" altLang="en-US" dirty="0"/>
              <a:t>라는 실행 파일 생성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</a:t>
            </a:r>
            <a:r>
              <a:rPr lang="ko-KR" altLang="en-US" dirty="0"/>
              <a:t> 실행 파일 실행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파일을 명령줄에서 실행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main.exe input1.txt</a:t>
            </a:r>
          </a:p>
          <a:p>
            <a:r>
              <a:rPr lang="en-US" altLang="ko-KR" dirty="0"/>
              <a:t>Input1.txt </a:t>
            </a:r>
            <a:r>
              <a:rPr lang="ko-KR" altLang="en-US" dirty="0"/>
              <a:t>파일이 </a:t>
            </a:r>
            <a:r>
              <a:rPr lang="ko-KR" altLang="en-US" dirty="0" err="1"/>
              <a:t>명령줄</a:t>
            </a:r>
            <a:r>
              <a:rPr lang="ko-KR" altLang="en-US" dirty="0"/>
              <a:t> 인수로 전달되어 프로그램이 해당 파일을 읽고 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결과 확인</a:t>
            </a:r>
            <a:endParaRPr lang="en-US" altLang="ko-KR" dirty="0"/>
          </a:p>
          <a:p>
            <a:r>
              <a:rPr lang="ko-KR" altLang="en-US" dirty="0"/>
              <a:t>실행 후 콘솔 창에 출력된 결과 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11517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67C5E4C-D62D-67BB-6FEF-0DAD3031E4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Self-evaluation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40D57-BFB0-2903-5C0A-25963BFE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692"/>
            <a:ext cx="10515600" cy="53105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sz="2200" dirty="0"/>
              <a:t>코드를 작성하면서 명령줄에서 파일 경로와 인수를 처리하는 방식이 익숙하지 않아 </a:t>
            </a:r>
            <a:r>
              <a:rPr lang="en-US" altLang="ko-KR" sz="2200" dirty="0" err="1"/>
              <a:t>argc</a:t>
            </a:r>
            <a:r>
              <a:rPr lang="ko-KR" altLang="en-US" sz="2200" dirty="0"/>
              <a:t>와 </a:t>
            </a:r>
            <a:r>
              <a:rPr lang="en-US" altLang="ko-KR" sz="2200" dirty="0" err="1"/>
              <a:t>argv</a:t>
            </a:r>
            <a:r>
              <a:rPr lang="ko-KR" altLang="en-US" sz="2200" dirty="0"/>
              <a:t>를 이해하는 데 시간이 걸렸으며</a:t>
            </a:r>
            <a:r>
              <a:rPr lang="en-US" altLang="ko-KR" sz="2200" dirty="0"/>
              <a:t>, </a:t>
            </a:r>
            <a:r>
              <a:rPr lang="ko-KR" altLang="en-US" sz="2200" dirty="0"/>
              <a:t>텍스트 파일에서 데이터를 읽어와 구조체에 저장하는 과정에서 문자열 파싱과 큐 활용 로직을 구현하는 데 어려움이 있었다</a:t>
            </a:r>
            <a:r>
              <a:rPr lang="en-US" altLang="ko-KR" sz="2200" dirty="0"/>
              <a:t>. </a:t>
            </a:r>
            <a:r>
              <a:rPr lang="ko-KR" altLang="en-US" sz="2200" dirty="0"/>
              <a:t>이를 해결하면서 </a:t>
            </a:r>
            <a:r>
              <a:rPr lang="ko-KR" altLang="en-US" sz="2200" dirty="0" err="1"/>
              <a:t>명령줄</a:t>
            </a:r>
            <a:r>
              <a:rPr lang="ko-KR" altLang="en-US" sz="2200" dirty="0"/>
              <a:t> 인수</a:t>
            </a:r>
            <a:r>
              <a:rPr lang="en-US" altLang="ko-KR" sz="2200" dirty="0"/>
              <a:t>, </a:t>
            </a:r>
            <a:r>
              <a:rPr lang="ko-KR" altLang="en-US" sz="2200" dirty="0"/>
              <a:t>파일 입출력</a:t>
            </a:r>
            <a:r>
              <a:rPr lang="en-US" altLang="ko-KR" sz="2200" dirty="0"/>
              <a:t>, </a:t>
            </a:r>
            <a:r>
              <a:rPr lang="ko-KR" altLang="en-US" sz="2200" dirty="0"/>
              <a:t>그리고 프로세스 스케줄링 로직을 통합적으로 다루는 경험을 쌓았다</a:t>
            </a:r>
            <a:r>
              <a:rPr lang="en-US" altLang="ko-KR" sz="2200" dirty="0"/>
              <a:t>. </a:t>
            </a:r>
            <a:r>
              <a:rPr lang="ko-KR" altLang="en-US" sz="2200" dirty="0"/>
              <a:t>특히</a:t>
            </a:r>
            <a:r>
              <a:rPr lang="en-US" altLang="ko-KR" sz="2200" dirty="0"/>
              <a:t>, </a:t>
            </a:r>
            <a:r>
              <a:rPr lang="ko-KR" altLang="en-US" sz="2200" dirty="0"/>
              <a:t>우선순위 큐와 </a:t>
            </a:r>
            <a:r>
              <a:rPr lang="en-US" altLang="ko-KR" sz="2200" dirty="0"/>
              <a:t>SJF </a:t>
            </a:r>
            <a:r>
              <a:rPr lang="ko-KR" altLang="en-US" sz="2200" dirty="0"/>
              <a:t>알고리즘을 구현하면서 </a:t>
            </a:r>
            <a:r>
              <a:rPr lang="en-US" altLang="ko-KR" sz="2200" dirty="0"/>
              <a:t>CPU </a:t>
            </a:r>
            <a:r>
              <a:rPr lang="ko-KR" altLang="en-US" sz="2200" dirty="0"/>
              <a:t>스케줄링의 원리를 이해할 수 있었다</a:t>
            </a:r>
            <a:r>
              <a:rPr lang="en-US" altLang="ko-KR" sz="2200" dirty="0"/>
              <a:t>. </a:t>
            </a:r>
            <a:r>
              <a:rPr lang="ko-KR" altLang="en-US" sz="2200" dirty="0"/>
              <a:t>또한</a:t>
            </a:r>
            <a:r>
              <a:rPr lang="en-US" altLang="ko-KR" sz="2200" dirty="0"/>
              <a:t>, Visual Studio</a:t>
            </a:r>
            <a:r>
              <a:rPr lang="ko-KR" altLang="en-US" sz="2200" dirty="0"/>
              <a:t>의 명령 프롬프트와 </a:t>
            </a:r>
            <a:r>
              <a:rPr lang="en-US" altLang="ko-KR" sz="2200" dirty="0"/>
              <a:t>cl </a:t>
            </a:r>
            <a:r>
              <a:rPr lang="ko-KR" altLang="en-US" sz="2200" dirty="0"/>
              <a:t>명령을 활용해 직접 컴파일하고 실행하는 과정을 익혀 </a:t>
            </a:r>
            <a:r>
              <a:rPr lang="en-US" altLang="ko-KR" sz="2200" dirty="0"/>
              <a:t>IDE </a:t>
            </a:r>
            <a:r>
              <a:rPr lang="ko-KR" altLang="en-US" sz="2200" dirty="0"/>
              <a:t>외의 환경에서도 작업할 수 있는 능력을 발전시켰다</a:t>
            </a:r>
            <a:r>
              <a:rPr lang="en-US" altLang="ko-KR" sz="2200" dirty="0"/>
              <a:t>. </a:t>
            </a:r>
            <a:r>
              <a:rPr lang="ko-KR" altLang="en-US" sz="2200" dirty="0"/>
              <a:t>이를 통해 파일 경로와 프로그램 입출력을 처리하는 방법과 함께 테스트 및 디버깅 과정을 배웠다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총 소요시간 </a:t>
            </a:r>
            <a:r>
              <a:rPr lang="en-US" altLang="ko-KR" sz="2200" dirty="0"/>
              <a:t>: 11</a:t>
            </a:r>
            <a:r>
              <a:rPr lang="ko-KR" altLang="en-US" sz="2200" dirty="0"/>
              <a:t>시간 </a:t>
            </a:r>
            <a:endParaRPr lang="en-US" altLang="ko-KR" sz="2200" dirty="0"/>
          </a:p>
          <a:p>
            <a:r>
              <a:rPr lang="ko-KR" altLang="en-US" sz="2200" dirty="0"/>
              <a:t>자체 평가점수 </a:t>
            </a:r>
            <a:r>
              <a:rPr lang="en-US" altLang="ko-KR" sz="2200" dirty="0"/>
              <a:t>: 70</a:t>
            </a:r>
            <a:r>
              <a:rPr lang="ko-KR" altLang="en-US" sz="2200" dirty="0"/>
              <a:t>점</a:t>
            </a:r>
            <a:endParaRPr lang="en-US" altLang="ko-KR" sz="2200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0056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489F7-32C4-2735-AB16-F28EF968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B9188-02BA-B429-4FCA-890B45E6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System Description</a:t>
            </a:r>
          </a:p>
          <a:p>
            <a:r>
              <a:rPr lang="en-US" altLang="ko-KR" sz="4000" dirty="0"/>
              <a:t>Test Description</a:t>
            </a:r>
          </a:p>
          <a:p>
            <a:r>
              <a:rPr lang="en-US" altLang="ko-KR" sz="4000" dirty="0"/>
              <a:t>User Documentation</a:t>
            </a:r>
          </a:p>
          <a:p>
            <a:r>
              <a:rPr lang="en-US" altLang="ko-KR" sz="4000" dirty="0"/>
              <a:t>Self-Evaluation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86845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4194B-99ED-7A3D-6C8E-1033421E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System Description – DFD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6DF40-A680-6CB3-D888-FFF077E2E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5900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400" dirty="0"/>
              <a:t>1. User Input</a:t>
            </a:r>
          </a:p>
          <a:p>
            <a:pPr marL="0" indent="0">
              <a:buNone/>
            </a:pPr>
            <a:r>
              <a:rPr lang="ko-KR" altLang="en-US" sz="2400" dirty="0"/>
              <a:t>사용자</a:t>
            </a:r>
            <a:r>
              <a:rPr lang="en-US" altLang="ko-KR" sz="2400" dirty="0"/>
              <a:t>: </a:t>
            </a:r>
            <a:r>
              <a:rPr lang="ko-KR" altLang="en-US" sz="2400" dirty="0"/>
              <a:t>프로그램 실행 시 </a:t>
            </a:r>
            <a:r>
              <a:rPr lang="ko-KR" altLang="en-US" sz="2400" dirty="0" err="1"/>
              <a:t>명령줄</a:t>
            </a:r>
            <a:r>
              <a:rPr lang="ko-KR" altLang="en-US" sz="2400" dirty="0"/>
              <a:t> 인수로 파일 경로 전달</a:t>
            </a:r>
          </a:p>
          <a:p>
            <a:pPr marL="0" indent="0">
              <a:buNone/>
            </a:pPr>
            <a:r>
              <a:rPr lang="ko-KR" altLang="en-US" sz="2400" dirty="0"/>
              <a:t>예</a:t>
            </a:r>
            <a:r>
              <a:rPr lang="en-US" altLang="ko-KR" sz="2400" dirty="0"/>
              <a:t>) sjf.exe input1.txt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2. File Input</a:t>
            </a:r>
          </a:p>
          <a:p>
            <a:pPr marL="0" indent="0">
              <a:buNone/>
            </a:pPr>
            <a:r>
              <a:rPr lang="ko-KR" altLang="en-US" sz="2400" dirty="0"/>
              <a:t>입력 파일</a:t>
            </a:r>
            <a:r>
              <a:rPr lang="en-US" altLang="ko-KR" sz="2400" dirty="0"/>
              <a:t>(input1.txt)</a:t>
            </a:r>
            <a:r>
              <a:rPr lang="ko-KR" altLang="en-US" sz="2400" dirty="0"/>
              <a:t>을 열고 내용 읽기</a:t>
            </a:r>
          </a:p>
          <a:p>
            <a:pPr marL="0" indent="0">
              <a:buNone/>
            </a:pPr>
            <a:r>
              <a:rPr lang="ko-KR" altLang="en-US" sz="2400" dirty="0"/>
              <a:t>각 줄을 </a:t>
            </a:r>
            <a:r>
              <a:rPr lang="ko-KR" altLang="en-US" sz="2400" dirty="0" err="1"/>
              <a:t>파싱하여</a:t>
            </a:r>
            <a:r>
              <a:rPr lang="ko-KR" altLang="en-US" sz="2400" dirty="0"/>
              <a:t> 프로세스 정보</a:t>
            </a:r>
            <a:r>
              <a:rPr lang="en-US" altLang="ko-KR" sz="2400" dirty="0"/>
              <a:t>(id, </a:t>
            </a:r>
            <a:r>
              <a:rPr lang="en-US" altLang="ko-KR" sz="2400" dirty="0" err="1"/>
              <a:t>arrival_time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cpu_bursts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io_bursts</a:t>
            </a:r>
            <a:r>
              <a:rPr lang="en-US" altLang="ko-KR" sz="2400" dirty="0"/>
              <a:t>)</a:t>
            </a:r>
            <a:r>
              <a:rPr lang="ko-KR" altLang="en-US" sz="2400" dirty="0"/>
              <a:t>를 </a:t>
            </a:r>
            <a:r>
              <a:rPr lang="en-US" altLang="ko-KR" sz="2400" dirty="0"/>
              <a:t>Process </a:t>
            </a:r>
            <a:r>
              <a:rPr lang="ko-KR" altLang="en-US" sz="2400" dirty="0"/>
              <a:t>구조체로 저장</a:t>
            </a:r>
          </a:p>
          <a:p>
            <a:pPr marL="0" indent="0">
              <a:buNone/>
            </a:pPr>
            <a:r>
              <a:rPr lang="ko-KR" altLang="en-US" sz="2400" dirty="0" err="1"/>
              <a:t>파싱된</a:t>
            </a:r>
            <a:r>
              <a:rPr lang="ko-KR" altLang="en-US" sz="2400" dirty="0"/>
              <a:t> </a:t>
            </a:r>
            <a:r>
              <a:rPr lang="en-US" altLang="ko-KR" sz="2400" dirty="0"/>
              <a:t>Process </a:t>
            </a:r>
            <a:r>
              <a:rPr lang="ko-KR" altLang="en-US" sz="2400" dirty="0"/>
              <a:t>리스트 반환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1046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C2DF1-97F7-2833-0524-31F50F64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System Description – DFD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29B8B-83A0-8580-AE0D-72DEB960A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3. SJF Scheduling</a:t>
            </a:r>
          </a:p>
          <a:p>
            <a:pPr marL="0" indent="0">
              <a:buNone/>
            </a:pPr>
            <a:r>
              <a:rPr lang="ko-KR" altLang="en-US" sz="1600" dirty="0"/>
              <a:t>입력</a:t>
            </a:r>
            <a:r>
              <a:rPr lang="en-US" altLang="ko-KR" sz="1600" dirty="0"/>
              <a:t>: Process </a:t>
            </a:r>
            <a:r>
              <a:rPr lang="ko-KR" altLang="en-US" sz="1600" dirty="0"/>
              <a:t>리스트</a:t>
            </a:r>
          </a:p>
          <a:p>
            <a:pPr marL="0" indent="0">
              <a:buNone/>
            </a:pPr>
            <a:r>
              <a:rPr lang="ko-KR" altLang="en-US" sz="1600" dirty="0"/>
              <a:t>처리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Ready Queue</a:t>
            </a:r>
            <a:r>
              <a:rPr lang="ko-KR" altLang="en-US" sz="1600" dirty="0"/>
              <a:t>를 사용하여 </a:t>
            </a:r>
            <a:r>
              <a:rPr lang="en-US" altLang="ko-KR" sz="1600"/>
              <a:t>SJF </a:t>
            </a:r>
            <a:r>
              <a:rPr lang="ko-KR" altLang="en-US" sz="1600"/>
              <a:t>스케줄링 </a:t>
            </a:r>
            <a:r>
              <a:rPr lang="ko-KR" altLang="en-US" sz="1600" dirty="0"/>
              <a:t>실행</a:t>
            </a:r>
          </a:p>
          <a:p>
            <a:pPr marL="0" indent="0">
              <a:buNone/>
            </a:pPr>
            <a:r>
              <a:rPr lang="ko-KR" altLang="en-US" sz="1600" dirty="0"/>
              <a:t>프로세스별 대기 시간 계산 및 완료 처리</a:t>
            </a:r>
          </a:p>
          <a:p>
            <a:pPr marL="0" indent="0">
              <a:buNone/>
            </a:pPr>
            <a:r>
              <a:rPr lang="ko-KR" altLang="en-US" sz="1600" dirty="0"/>
              <a:t>결과</a:t>
            </a:r>
            <a:r>
              <a:rPr lang="en-US" altLang="ko-KR" sz="1600" dirty="0"/>
              <a:t>: </a:t>
            </a:r>
            <a:r>
              <a:rPr lang="ko-KR" altLang="en-US" sz="1600" dirty="0"/>
              <a:t>각 프로세스의 대기 시간과 평균 대기 시간 계산</a:t>
            </a:r>
          </a:p>
          <a:p>
            <a:pPr marL="0" indent="0">
              <a:buNone/>
            </a:pPr>
            <a:endParaRPr lang="ko-KR" altLang="en-US" sz="1600" dirty="0"/>
          </a:p>
          <a:p>
            <a:pPr marL="0" indent="0">
              <a:buNone/>
            </a:pPr>
            <a:r>
              <a:rPr lang="en-US" altLang="ko-KR" sz="1600" dirty="0"/>
              <a:t>4. Output</a:t>
            </a:r>
          </a:p>
          <a:p>
            <a:pPr marL="0" indent="0">
              <a:buNone/>
            </a:pPr>
            <a:r>
              <a:rPr lang="ko-KR" altLang="en-US" sz="1600" dirty="0"/>
              <a:t>파일 내용 출력</a:t>
            </a:r>
            <a:r>
              <a:rPr lang="en-US" altLang="ko-KR" sz="1600" dirty="0"/>
              <a:t>: input1.txt</a:t>
            </a:r>
            <a:r>
              <a:rPr lang="ko-KR" altLang="en-US" sz="1600" dirty="0"/>
              <a:t>의 원본 내용 그대로 출력</a:t>
            </a:r>
          </a:p>
          <a:p>
            <a:pPr marL="0" indent="0">
              <a:buNone/>
            </a:pPr>
            <a:r>
              <a:rPr lang="ko-KR" altLang="en-US" sz="1600" dirty="0"/>
              <a:t>스케줄링 결과 출력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ko-KR" altLang="en-US" sz="1600" dirty="0"/>
              <a:t>각 프로세스의 대기 시간</a:t>
            </a:r>
          </a:p>
          <a:p>
            <a:pPr marL="0" indent="0">
              <a:buNone/>
            </a:pPr>
            <a:r>
              <a:rPr lang="ko-KR" altLang="en-US" sz="1600" dirty="0"/>
              <a:t>평균 대기 시간</a:t>
            </a:r>
          </a:p>
        </p:txBody>
      </p:sp>
    </p:spTree>
    <p:extLst>
      <p:ext uri="{BB962C8B-B14F-4D97-AF65-F5344CB8AC3E}">
        <p14:creationId xmlns:p14="http://schemas.microsoft.com/office/powerpoint/2010/main" val="398521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B1195-BC84-2C90-0A0B-9871D48F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System Description – Flow Chart</a:t>
            </a:r>
            <a:endParaRPr lang="ko-KR" altLang="en-US" dirty="0"/>
          </a:p>
        </p:txBody>
      </p:sp>
      <p:pic>
        <p:nvPicPr>
          <p:cNvPr id="5" name="내용 개체 틀 4" descr="텍스트, 도표, 스크린샷, 종이접기이(가) 표시된 사진&#10;&#10;자동 생성된 설명">
            <a:extLst>
              <a:ext uri="{FF2B5EF4-FFF2-40B4-BE49-F238E27FC236}">
                <a16:creationId xmlns:a16="http://schemas.microsoft.com/office/drawing/2014/main" id="{3024D3D4-63C8-C7C5-1DF3-21FC89FE16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476462"/>
            <a:ext cx="10745667" cy="4689446"/>
          </a:xfrm>
        </p:spPr>
      </p:pic>
    </p:spTree>
    <p:extLst>
      <p:ext uri="{BB962C8B-B14F-4D97-AF65-F5344CB8AC3E}">
        <p14:creationId xmlns:p14="http://schemas.microsoft.com/office/powerpoint/2010/main" val="290991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E58A3-3A45-A99C-A98A-9BA2825A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4284"/>
          </a:xfrm>
        </p:spPr>
        <p:txBody>
          <a:bodyPr/>
          <a:lstStyle/>
          <a:p>
            <a:r>
              <a:rPr lang="en-US" altLang="ko-KR" dirty="0"/>
              <a:t>System Description – </a:t>
            </a:r>
            <a:br>
              <a:rPr lang="en-US" altLang="ko-KR" dirty="0"/>
            </a:br>
            <a:r>
              <a:rPr lang="en-US" altLang="ko-KR" dirty="0"/>
              <a:t>list of routines/functions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95A25-E099-4046-F6EE-C67EBFA2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en-US" altLang="ko-KR" sz="2000" dirty="0" err="1"/>
              <a:t>get_processes_from_file</a:t>
            </a:r>
            <a:r>
              <a:rPr lang="en-US" altLang="ko-KR" sz="2000" dirty="0"/>
              <a:t>(const string&amp; </a:t>
            </a:r>
            <a:r>
              <a:rPr lang="en-US" altLang="ko-KR" sz="2000" dirty="0" err="1"/>
              <a:t>filepath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설명</a:t>
            </a:r>
            <a:r>
              <a:rPr lang="en-US" altLang="ko-KR" sz="2000" dirty="0"/>
              <a:t>: </a:t>
            </a:r>
            <a:r>
              <a:rPr lang="ko-KR" altLang="en-US" sz="2000" dirty="0"/>
              <a:t>입력 파일을 읽어 프로세스 정보를 </a:t>
            </a:r>
            <a:r>
              <a:rPr lang="ko-KR" altLang="en-US" sz="2000" dirty="0" err="1"/>
              <a:t>파싱하여</a:t>
            </a:r>
            <a:r>
              <a:rPr lang="ko-KR" altLang="en-US" sz="2000" dirty="0"/>
              <a:t> 가져오는 함수</a:t>
            </a:r>
          </a:p>
          <a:p>
            <a:pPr marL="0" indent="0">
              <a:buNone/>
            </a:pPr>
            <a:r>
              <a:rPr lang="ko-KR" altLang="en-US" sz="2000" dirty="0"/>
              <a:t>입력</a:t>
            </a:r>
            <a:r>
              <a:rPr lang="en-US" altLang="ko-KR" sz="2000" dirty="0"/>
              <a:t>: </a:t>
            </a:r>
            <a:r>
              <a:rPr lang="ko-KR" altLang="en-US" sz="2000" dirty="0"/>
              <a:t>파일 경로</a:t>
            </a:r>
            <a:r>
              <a:rPr lang="en-US" altLang="ko-KR" sz="2000" dirty="0"/>
              <a:t>(</a:t>
            </a:r>
            <a:r>
              <a:rPr lang="ko-KR" altLang="en-US" sz="2000" dirty="0"/>
              <a:t>문자열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출력</a:t>
            </a:r>
            <a:r>
              <a:rPr lang="en-US" altLang="ko-KR" sz="2000" dirty="0"/>
              <a:t>: Process </a:t>
            </a:r>
            <a:r>
              <a:rPr lang="ko-KR" altLang="en-US" sz="2000" dirty="0"/>
              <a:t>구조체의 벡터</a:t>
            </a:r>
          </a:p>
          <a:p>
            <a:pPr marL="0" indent="0">
              <a:buNone/>
            </a:pPr>
            <a:r>
              <a:rPr lang="ko-KR" altLang="en-US" sz="2000" dirty="0"/>
              <a:t>주요 동작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파일 열기</a:t>
            </a:r>
          </a:p>
          <a:p>
            <a:pPr marL="0" indent="0">
              <a:buNone/>
            </a:pPr>
            <a:r>
              <a:rPr lang="ko-KR" altLang="en-US" sz="2000" dirty="0"/>
              <a:t>파일을 한 줄씩 읽고</a:t>
            </a:r>
            <a:r>
              <a:rPr lang="en-US" altLang="ko-KR" sz="2000" dirty="0"/>
              <a:t>, </a:t>
            </a:r>
            <a:r>
              <a:rPr lang="ko-KR" altLang="en-US" sz="2000" dirty="0"/>
              <a:t>프로세스 세부 정보</a:t>
            </a:r>
            <a:r>
              <a:rPr lang="en-US" altLang="ko-KR" sz="2000" dirty="0"/>
              <a:t>(id, </a:t>
            </a:r>
            <a:r>
              <a:rPr lang="en-US" altLang="ko-KR" sz="2000" dirty="0" err="1"/>
              <a:t>arrival_time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cpu_bursts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io_bursts</a:t>
            </a:r>
            <a:r>
              <a:rPr lang="en-US" altLang="ko-KR" sz="2000" dirty="0"/>
              <a:t>) </a:t>
            </a:r>
            <a:r>
              <a:rPr lang="ko-KR" altLang="en-US" sz="2000" dirty="0"/>
              <a:t>파싱</a:t>
            </a:r>
          </a:p>
        </p:txBody>
      </p:sp>
    </p:spTree>
    <p:extLst>
      <p:ext uri="{BB962C8B-B14F-4D97-AF65-F5344CB8AC3E}">
        <p14:creationId xmlns:p14="http://schemas.microsoft.com/office/powerpoint/2010/main" val="76314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1F5DD-CD77-597C-D9EC-84CB28FB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Description – </a:t>
            </a:r>
            <a:br>
              <a:rPr lang="en-US" altLang="ko-KR" dirty="0"/>
            </a:br>
            <a:r>
              <a:rPr lang="en-US" altLang="ko-KR" dirty="0"/>
              <a:t>list of routines/functions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064FB-2CB7-4C6C-D6A4-83282066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2. </a:t>
            </a:r>
            <a:r>
              <a:rPr lang="en-US" altLang="ko-KR" sz="2000" dirty="0" err="1"/>
              <a:t>sjf_scheduling</a:t>
            </a:r>
            <a:r>
              <a:rPr lang="en-US" altLang="ko-KR" sz="2000" dirty="0"/>
              <a:t>(const vector&lt;Process&gt;&amp; processes)</a:t>
            </a:r>
          </a:p>
          <a:p>
            <a:pPr marL="0" indent="0">
              <a:buNone/>
            </a:pPr>
            <a:r>
              <a:rPr lang="ko-KR" altLang="en-US" sz="2000" dirty="0"/>
              <a:t>설명</a:t>
            </a:r>
            <a:r>
              <a:rPr lang="en-US" altLang="ko-KR" sz="2000" dirty="0"/>
              <a:t>: SJF(Shortest Job First) </a:t>
            </a:r>
            <a:r>
              <a:rPr lang="ko-KR" altLang="en-US" sz="2000" dirty="0"/>
              <a:t>스케줄링을 실행하는 함수</a:t>
            </a:r>
          </a:p>
          <a:p>
            <a:pPr marL="0" indent="0">
              <a:buNone/>
            </a:pPr>
            <a:r>
              <a:rPr lang="ko-KR" altLang="en-US" sz="2000" dirty="0"/>
              <a:t>입력</a:t>
            </a:r>
            <a:r>
              <a:rPr lang="en-US" altLang="ko-KR" sz="2000" dirty="0"/>
              <a:t>: </a:t>
            </a:r>
            <a:r>
              <a:rPr lang="ko-KR" altLang="en-US" sz="2000" dirty="0"/>
              <a:t>프로세스 리스트</a:t>
            </a:r>
            <a:r>
              <a:rPr lang="en-US" altLang="ko-KR" sz="2000" dirty="0"/>
              <a:t>(Process </a:t>
            </a:r>
            <a:r>
              <a:rPr lang="ko-KR" altLang="en-US" sz="2000" dirty="0"/>
              <a:t>구조체 벡터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출력</a:t>
            </a:r>
            <a:r>
              <a:rPr lang="en-US" altLang="ko-KR" sz="2000" dirty="0"/>
              <a:t>: </a:t>
            </a:r>
            <a:r>
              <a:rPr lang="ko-KR" altLang="en-US" sz="2000" dirty="0"/>
              <a:t>없음</a:t>
            </a:r>
            <a:r>
              <a:rPr lang="en-US" altLang="ko-KR" sz="2000" dirty="0"/>
              <a:t>(</a:t>
            </a:r>
            <a:r>
              <a:rPr lang="ko-KR" altLang="en-US" sz="2000" dirty="0"/>
              <a:t>결과를 콘솔에 출력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ko-KR" altLang="en-US" sz="2000" dirty="0"/>
              <a:t>주요 동작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r>
              <a:rPr lang="en-US" altLang="ko-KR" sz="2000" dirty="0"/>
              <a:t>Ready Queue</a:t>
            </a:r>
            <a:r>
              <a:rPr lang="ko-KR" altLang="en-US" sz="2000" dirty="0"/>
              <a:t>를 사용해 </a:t>
            </a:r>
            <a:r>
              <a:rPr lang="en-US" altLang="ko-KR" sz="2000" dirty="0"/>
              <a:t>SJF </a:t>
            </a:r>
            <a:r>
              <a:rPr lang="ko-KR" altLang="en-US" sz="2000" dirty="0"/>
              <a:t>방식으로 스케줄링</a:t>
            </a:r>
          </a:p>
          <a:p>
            <a:pPr marL="0" indent="0">
              <a:buNone/>
            </a:pPr>
            <a:r>
              <a:rPr lang="ko-KR" altLang="en-US" sz="2000" dirty="0"/>
              <a:t>각 프로세스의 대기 시간 계산</a:t>
            </a:r>
          </a:p>
          <a:p>
            <a:pPr marL="0" indent="0">
              <a:buNone/>
            </a:pPr>
            <a:r>
              <a:rPr lang="ko-KR" altLang="en-US" sz="2000" dirty="0"/>
              <a:t>모든 프로세스의 평균 대기 시간 출력</a:t>
            </a:r>
          </a:p>
        </p:txBody>
      </p:sp>
    </p:spTree>
    <p:extLst>
      <p:ext uri="{BB962C8B-B14F-4D97-AF65-F5344CB8AC3E}">
        <p14:creationId xmlns:p14="http://schemas.microsoft.com/office/powerpoint/2010/main" val="2632156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D2ACA-A281-CE8F-900F-864ED5A8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Description – </a:t>
            </a:r>
            <a:br>
              <a:rPr lang="en-US" altLang="ko-KR" dirty="0"/>
            </a:br>
            <a:r>
              <a:rPr lang="en-US" altLang="ko-KR" dirty="0"/>
              <a:t>list of routines/functions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AC5D7F-523A-6A98-9ADD-2BAB3909B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sz="2600" dirty="0"/>
              <a:t>3. main(int </a:t>
            </a:r>
            <a:r>
              <a:rPr lang="en-US" altLang="ko-KR" sz="2600" dirty="0" err="1"/>
              <a:t>argc</a:t>
            </a:r>
            <a:r>
              <a:rPr lang="en-US" altLang="ko-KR" sz="2600" dirty="0"/>
              <a:t>, char* </a:t>
            </a:r>
            <a:r>
              <a:rPr lang="en-US" altLang="ko-KR" sz="2600" dirty="0" err="1"/>
              <a:t>argv</a:t>
            </a:r>
            <a:r>
              <a:rPr lang="en-US" altLang="ko-KR" sz="2600" dirty="0"/>
              <a:t>[])</a:t>
            </a:r>
          </a:p>
          <a:p>
            <a:pPr marL="0" indent="0">
              <a:buNone/>
            </a:pPr>
            <a:r>
              <a:rPr lang="ko-KR" altLang="en-US" sz="2600" dirty="0"/>
              <a:t>설명</a:t>
            </a:r>
            <a:r>
              <a:rPr lang="en-US" altLang="ko-KR" sz="2600" dirty="0"/>
              <a:t>: </a:t>
            </a:r>
            <a:r>
              <a:rPr lang="ko-KR" altLang="en-US" sz="2600" dirty="0"/>
              <a:t>프로그램의 </a:t>
            </a:r>
            <a:r>
              <a:rPr lang="ko-KR" altLang="en-US" sz="2600" dirty="0" err="1"/>
              <a:t>진입점</a:t>
            </a:r>
            <a:endParaRPr lang="ko-KR" altLang="en-US" sz="2600" dirty="0"/>
          </a:p>
          <a:p>
            <a:pPr marL="0" indent="0">
              <a:buNone/>
            </a:pPr>
            <a:r>
              <a:rPr lang="ko-KR" altLang="en-US" sz="2600" dirty="0"/>
              <a:t>입력</a:t>
            </a:r>
            <a:r>
              <a:rPr lang="en-US" altLang="ko-KR" sz="2600" dirty="0"/>
              <a:t>: </a:t>
            </a:r>
            <a:r>
              <a:rPr lang="ko-KR" altLang="en-US" sz="2600" dirty="0" err="1"/>
              <a:t>명령줄</a:t>
            </a:r>
            <a:r>
              <a:rPr lang="ko-KR" altLang="en-US" sz="2600" dirty="0"/>
              <a:t> 인수</a:t>
            </a:r>
            <a:r>
              <a:rPr lang="en-US" altLang="ko-KR" sz="2600" dirty="0"/>
              <a:t>(</a:t>
            </a:r>
            <a:r>
              <a:rPr lang="ko-KR" altLang="en-US" sz="2600" dirty="0"/>
              <a:t>파일 경로 포함</a:t>
            </a:r>
            <a:r>
              <a:rPr lang="en-US" altLang="ko-KR" sz="2600" dirty="0"/>
              <a:t>)</a:t>
            </a:r>
          </a:p>
          <a:p>
            <a:pPr marL="0" indent="0">
              <a:buNone/>
            </a:pPr>
            <a:r>
              <a:rPr lang="ko-KR" altLang="en-US" sz="2600" dirty="0"/>
              <a:t>출력</a:t>
            </a:r>
            <a:r>
              <a:rPr lang="en-US" altLang="ko-KR" sz="2600" dirty="0"/>
              <a:t>: </a:t>
            </a:r>
            <a:r>
              <a:rPr lang="ko-KR" altLang="en-US" sz="2600" dirty="0"/>
              <a:t>없음</a:t>
            </a:r>
            <a:r>
              <a:rPr lang="en-US" altLang="ko-KR" sz="2600" dirty="0"/>
              <a:t>(</a:t>
            </a:r>
            <a:r>
              <a:rPr lang="ko-KR" altLang="en-US" sz="2600" dirty="0"/>
              <a:t>결과를 콘솔에 출력</a:t>
            </a:r>
            <a:r>
              <a:rPr lang="en-US" altLang="ko-KR" sz="2600" dirty="0"/>
              <a:t>)</a:t>
            </a:r>
          </a:p>
          <a:p>
            <a:pPr marL="0" indent="0">
              <a:buNone/>
            </a:pPr>
            <a:r>
              <a:rPr lang="ko-KR" altLang="en-US" sz="2600" dirty="0"/>
              <a:t>주요 동작</a:t>
            </a:r>
            <a:r>
              <a:rPr lang="en-US" altLang="ko-KR" sz="2600" dirty="0"/>
              <a:t>)</a:t>
            </a:r>
          </a:p>
          <a:p>
            <a:pPr marL="0" indent="0">
              <a:buNone/>
            </a:pPr>
            <a:r>
              <a:rPr lang="ko-KR" altLang="en-US" sz="2600" dirty="0" err="1"/>
              <a:t>명령줄</a:t>
            </a:r>
            <a:r>
              <a:rPr lang="ko-KR" altLang="en-US" sz="2600" dirty="0"/>
              <a:t> 인수로 파일 경로 확인</a:t>
            </a:r>
          </a:p>
          <a:p>
            <a:pPr marL="0" indent="0">
              <a:buNone/>
            </a:pPr>
            <a:r>
              <a:rPr lang="en-US" altLang="ko-KR" sz="2600" dirty="0" err="1"/>
              <a:t>get_processes_from_file</a:t>
            </a:r>
            <a:r>
              <a:rPr lang="en-US" altLang="ko-KR" sz="2600" dirty="0"/>
              <a:t> </a:t>
            </a:r>
            <a:r>
              <a:rPr lang="ko-KR" altLang="en-US" sz="2600" dirty="0"/>
              <a:t>호출로 프로세스 정보 로드</a:t>
            </a:r>
          </a:p>
          <a:p>
            <a:pPr marL="0" indent="0">
              <a:buNone/>
            </a:pPr>
            <a:r>
              <a:rPr lang="en-US" altLang="ko-KR" sz="2600" dirty="0" err="1"/>
              <a:t>sjf_scheduling</a:t>
            </a:r>
            <a:r>
              <a:rPr lang="en-US" altLang="ko-KR" sz="2600" dirty="0"/>
              <a:t> </a:t>
            </a:r>
            <a:r>
              <a:rPr lang="ko-KR" altLang="en-US" sz="2600" dirty="0"/>
              <a:t>호출로 스케줄링 실행</a:t>
            </a:r>
          </a:p>
          <a:p>
            <a:pPr marL="0" indent="0">
              <a:buNone/>
            </a:pPr>
            <a:r>
              <a:rPr lang="ko-KR" altLang="en-US" sz="2600" dirty="0"/>
              <a:t>결과 출력</a:t>
            </a:r>
          </a:p>
        </p:txBody>
      </p:sp>
    </p:spTree>
    <p:extLst>
      <p:ext uri="{BB962C8B-B14F-4D97-AF65-F5344CB8AC3E}">
        <p14:creationId xmlns:p14="http://schemas.microsoft.com/office/powerpoint/2010/main" val="4031822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AC9AE-661F-9C79-EFE0-CAE899BA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Description</a:t>
            </a:r>
            <a:endParaRPr lang="ko-KR" altLang="en-US" dirty="0"/>
          </a:p>
        </p:txBody>
      </p:sp>
      <p:pic>
        <p:nvPicPr>
          <p:cNvPr id="18" name="내용 개체 틀 17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DAFC18B4-C4E1-87DB-3116-62A9CC98EA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570892"/>
            <a:ext cx="8596312" cy="4157227"/>
          </a:xfrm>
        </p:spPr>
      </p:pic>
    </p:spTree>
    <p:extLst>
      <p:ext uri="{BB962C8B-B14F-4D97-AF65-F5344CB8AC3E}">
        <p14:creationId xmlns:p14="http://schemas.microsoft.com/office/powerpoint/2010/main" val="2187471544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591</TotalTime>
  <Words>658</Words>
  <Application>Microsoft Office PowerPoint</Application>
  <PresentationFormat>와이드스크린</PresentationFormat>
  <Paragraphs>88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Arial</vt:lpstr>
      <vt:lpstr>Trebuchet MS</vt:lpstr>
      <vt:lpstr>Wingdings 3</vt:lpstr>
      <vt:lpstr>패싯</vt:lpstr>
      <vt:lpstr>운영체제 과제06 process_scheduling</vt:lpstr>
      <vt:lpstr>목차</vt:lpstr>
      <vt:lpstr>System Description – DFD</vt:lpstr>
      <vt:lpstr>System Description – DFD</vt:lpstr>
      <vt:lpstr>System Description – Flow Chart</vt:lpstr>
      <vt:lpstr>System Description –  list of routines/functions</vt:lpstr>
      <vt:lpstr>System Description –  list of routines/functions</vt:lpstr>
      <vt:lpstr>System Description –  list of routines/functions</vt:lpstr>
      <vt:lpstr>Test Description</vt:lpstr>
      <vt:lpstr>Test Description</vt:lpstr>
      <vt:lpstr>Test Description</vt:lpstr>
      <vt:lpstr>Test Description</vt:lpstr>
      <vt:lpstr>User Documentation</vt:lpstr>
      <vt:lpstr>User Documentation</vt:lpstr>
      <vt:lpstr>Self-evaluation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형준 박</dc:creator>
  <cp:lastModifiedBy>형준 박</cp:lastModifiedBy>
  <cp:revision>55</cp:revision>
  <dcterms:created xsi:type="dcterms:W3CDTF">2024-09-23T10:22:22Z</dcterms:created>
  <dcterms:modified xsi:type="dcterms:W3CDTF">2024-11-20T03:02:16Z</dcterms:modified>
</cp:coreProperties>
</file>