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74" r:id="rId6"/>
    <p:sldId id="282" r:id="rId7"/>
    <p:sldId id="275" r:id="rId8"/>
    <p:sldId id="276" r:id="rId9"/>
    <p:sldId id="259" r:id="rId10"/>
    <p:sldId id="279" r:id="rId11"/>
    <p:sldId id="277" r:id="rId12"/>
    <p:sldId id="260" r:id="rId13"/>
    <p:sldId id="262" r:id="rId14"/>
    <p:sldId id="264" r:id="rId15"/>
    <p:sldId id="280" r:id="rId16"/>
    <p:sldId id="281" r:id="rId17"/>
    <p:sldId id="283" r:id="rId18"/>
    <p:sldId id="271" r:id="rId19"/>
  </p:sldIdLst>
  <p:sldSz cx="12192000" cy="6858000"/>
  <p:notesSz cx="6864350" cy="99964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2026">
          <p15:clr>
            <a:srgbClr val="A4A3A4"/>
          </p15:clr>
        </p15:guide>
        <p15:guide id="3" pos="5654">
          <p15:clr>
            <a:srgbClr val="A4A3A4"/>
          </p15:clr>
        </p15:guide>
        <p15:guide id="4" orient="horz" pos="2183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JpJ/0bSjvKAUOAqZEr/jcQvD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11"/>
    <p:restoredTop sz="94730"/>
  </p:normalViewPr>
  <p:slideViewPr>
    <p:cSldViewPr snapToGrid="0">
      <p:cViewPr varScale="1">
        <p:scale>
          <a:sx n="135" d="100"/>
          <a:sy n="135" d="100"/>
        </p:scale>
        <p:origin x="912" y="176"/>
      </p:cViewPr>
      <p:guideLst>
        <p:guide pos="3840"/>
        <p:guide pos="2026"/>
        <p:guide pos="5654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8210" y="2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AC2C7E07-4605-47B5-FDC2-720EDDC7D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>
            <a:extLst>
              <a:ext uri="{FF2B5EF4-FFF2-40B4-BE49-F238E27FC236}">
                <a16:creationId xmlns:a16="http://schemas.microsoft.com/office/drawing/2014/main" id="{BB380185-F3AB-2C27-22C0-64FECB68CF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A0BD38EB-6D21-D3F0-816B-38046C14E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DE8354FC-63F9-8CCE-ADCC-0F796FEF91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326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5C098BF-B9F8-F1FA-332E-1D0D2E1B2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>
            <a:extLst>
              <a:ext uri="{FF2B5EF4-FFF2-40B4-BE49-F238E27FC236}">
                <a16:creationId xmlns:a16="http://schemas.microsoft.com/office/drawing/2014/main" id="{A6946F4A-717F-4B45-1F48-6DB3C9FE4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6A848874-4AEA-1C79-EB32-497E5AAC4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D91AE5A2-50DF-F0BE-1C81-918019F8C9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63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7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3D025C74-7D61-B1F7-F4EB-70AB0039F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>
            <a:extLst>
              <a:ext uri="{FF2B5EF4-FFF2-40B4-BE49-F238E27FC236}">
                <a16:creationId xmlns:a16="http://schemas.microsoft.com/office/drawing/2014/main" id="{23B54F04-5AE3-FBEB-F44E-1AE193329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>
            <a:extLst>
              <a:ext uri="{FF2B5EF4-FFF2-40B4-BE49-F238E27FC236}">
                <a16:creationId xmlns:a16="http://schemas.microsoft.com/office/drawing/2014/main" id="{13BA22FC-C854-B7DE-46BF-73BEBDAC2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:notes">
            <a:extLst>
              <a:ext uri="{FF2B5EF4-FFF2-40B4-BE49-F238E27FC236}">
                <a16:creationId xmlns:a16="http://schemas.microsoft.com/office/drawing/2014/main" id="{65344CD7-2284-2803-AC00-73AD3B28BD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35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6F662DCA-7792-C102-329B-E73CB70E9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>
            <a:extLst>
              <a:ext uri="{FF2B5EF4-FFF2-40B4-BE49-F238E27FC236}">
                <a16:creationId xmlns:a16="http://schemas.microsoft.com/office/drawing/2014/main" id="{53E17AFD-35C6-0F18-2FF1-C0FFD6B80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>
            <a:extLst>
              <a:ext uri="{FF2B5EF4-FFF2-40B4-BE49-F238E27FC236}">
                <a16:creationId xmlns:a16="http://schemas.microsoft.com/office/drawing/2014/main" id="{ECA370F5-F14B-1D8E-9233-9F311F531E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:notes">
            <a:extLst>
              <a:ext uri="{FF2B5EF4-FFF2-40B4-BE49-F238E27FC236}">
                <a16:creationId xmlns:a16="http://schemas.microsoft.com/office/drawing/2014/main" id="{C743717F-5BC6-AD29-16A5-F61C14F462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905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F8257C63-0B20-46C7-3555-E93854C1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>
            <a:extLst>
              <a:ext uri="{FF2B5EF4-FFF2-40B4-BE49-F238E27FC236}">
                <a16:creationId xmlns:a16="http://schemas.microsoft.com/office/drawing/2014/main" id="{38F885A8-45C6-A758-F698-7E61BC4F0A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>
            <a:extLst>
              <a:ext uri="{FF2B5EF4-FFF2-40B4-BE49-F238E27FC236}">
                <a16:creationId xmlns:a16="http://schemas.microsoft.com/office/drawing/2014/main" id="{C1AED92E-37B7-C60F-89A5-1159D1736E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:notes">
            <a:extLst>
              <a:ext uri="{FF2B5EF4-FFF2-40B4-BE49-F238E27FC236}">
                <a16:creationId xmlns:a16="http://schemas.microsoft.com/office/drawing/2014/main" id="{087C129A-8BAB-CC18-2452-884AB48D7E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875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6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6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C4CC35D-36E7-8728-BA67-104891DCA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EC26D8FE-D14D-174C-0F0D-E4D38BDC1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AF5DBEA9-A598-9536-C51C-71DAACF12B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>
            <a:extLst>
              <a:ext uri="{FF2B5EF4-FFF2-40B4-BE49-F238E27FC236}">
                <a16:creationId xmlns:a16="http://schemas.microsoft.com/office/drawing/2014/main" id="{B61E3FD5-3A8F-1EFA-082B-BE5D8ABEA6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74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7BD59CA7-8C7D-D484-4332-E3D53859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E0C63C56-AF98-F7AF-9D4D-430F11036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095AAF14-D8E3-F8DB-1CF7-2BF00480D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>
            <a:extLst>
              <a:ext uri="{FF2B5EF4-FFF2-40B4-BE49-F238E27FC236}">
                <a16:creationId xmlns:a16="http://schemas.microsoft.com/office/drawing/2014/main" id="{5348C105-E285-EC28-F688-36273443A0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01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33DAB727-7E74-927E-4FEF-2BEE5C84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31FA69EE-9247-4AB5-253E-6CB7F0DE3E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9F543C4B-7E6F-6945-A006-D6EAB65449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>
            <a:extLst>
              <a:ext uri="{FF2B5EF4-FFF2-40B4-BE49-F238E27FC236}">
                <a16:creationId xmlns:a16="http://schemas.microsoft.com/office/drawing/2014/main" id="{6FAB186D-FCBA-DAE7-4F52-EBC2DB6ECA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13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B1BE1E90-A483-EBF2-DD22-5B47AB743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3B81955E-F09B-E1B4-6784-8E3861018A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EF3B9DAA-766A-6883-8932-F506FEA05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>
            <a:extLst>
              <a:ext uri="{FF2B5EF4-FFF2-40B4-BE49-F238E27FC236}">
                <a16:creationId xmlns:a16="http://schemas.microsoft.com/office/drawing/2014/main" id="{1AC68DEB-5FC9-B065-A785-40A1A870C8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34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7C79386C-695E-F56D-BC39-E505645F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EB737FA7-F975-CB95-3B7E-A116A12788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EB28A102-A075-97BD-6E2E-EAD8F8611E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>
            <a:extLst>
              <a:ext uri="{FF2B5EF4-FFF2-40B4-BE49-F238E27FC236}">
                <a16:creationId xmlns:a16="http://schemas.microsoft.com/office/drawing/2014/main" id="{122C21EA-310C-BE0F-2052-6E89B8038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6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1312"/>
            <a:ext cx="12197317" cy="700717"/>
          </a:xfrm>
          <a:prstGeom prst="rect">
            <a:avLst/>
          </a:prstGeom>
          <a:gradFill>
            <a:gsLst>
              <a:gs pos="0">
                <a:schemeClr val="lt1"/>
              </a:gs>
              <a:gs pos="1000">
                <a:schemeClr val="lt1"/>
              </a:gs>
              <a:gs pos="100000">
                <a:srgbClr val="DDF0F3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155681" y="2964160"/>
            <a:ext cx="1880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lang="en-US" sz="1800" b="0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lang="en-US" sz="1800" b="0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600076" y="3361309"/>
            <a:ext cx="1107281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Statistical </a:t>
            </a:r>
            <a:r>
              <a:rPr lang="en-US" sz="24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Inference and Environmental Big Data Analysis class</a:t>
            </a:r>
            <a:endParaRPr lang="en-US" sz="2400" baseline="30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(EN5423-01)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TA: Subin Kim</a:t>
            </a:r>
          </a:p>
        </p:txBody>
      </p:sp>
      <p:sp>
        <p:nvSpPr>
          <p:cNvPr id="92" name="Google Shape;92;p1"/>
          <p:cNvSpPr txBox="1"/>
          <p:nvPr/>
        </p:nvSpPr>
        <p:spPr>
          <a:xfrm>
            <a:off x="900504" y="1538962"/>
            <a:ext cx="104325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How to import and use </a:t>
            </a:r>
            <a:r>
              <a:rPr lang="en-US" sz="2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ydroAI</a:t>
            </a:r>
            <a:r>
              <a:rPr lang="en-US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library</a:t>
            </a:r>
            <a:br>
              <a:rPr lang="en-US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with Google </a:t>
            </a:r>
            <a:r>
              <a:rPr lang="en-US" sz="28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Colab</a:t>
            </a:r>
            <a:endParaRPr lang="en-US" sz="28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l="31549"/>
          <a:stretch/>
        </p:blipFill>
        <p:spPr>
          <a:xfrm>
            <a:off x="9784080" y="6307842"/>
            <a:ext cx="2341475" cy="49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343" y="6384325"/>
            <a:ext cx="2526272" cy="4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2830" y="6354064"/>
            <a:ext cx="111125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C92D7FE5-EB98-1FA1-EFC7-4CC0A7E2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>
            <a:extLst>
              <a:ext uri="{FF2B5EF4-FFF2-40B4-BE49-F238E27FC236}">
                <a16:creationId xmlns:a16="http://schemas.microsoft.com/office/drawing/2014/main" id="{07AB49E9-DD9B-2507-C22F-A97106D80982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>
            <a:extLst>
              <a:ext uri="{FF2B5EF4-FFF2-40B4-BE49-F238E27FC236}">
                <a16:creationId xmlns:a16="http://schemas.microsoft.com/office/drawing/2014/main" id="{9C05AFAB-22AC-7F4B-CE1A-875FA05B091A}"/>
              </a:ext>
            </a:extLst>
          </p:cNvPr>
          <p:cNvSpPr txBox="1"/>
          <p:nvPr/>
        </p:nvSpPr>
        <p:spPr>
          <a:xfrm>
            <a:off x="-2" y="50462"/>
            <a:ext cx="26600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6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Mount Google drive</a:t>
            </a:r>
            <a:endParaRPr lang="en-US" sz="1600" dirty="0"/>
          </a:p>
        </p:txBody>
      </p:sp>
      <p:pic>
        <p:nvPicPr>
          <p:cNvPr id="135" name="Google Shape;135;p4">
            <a:extLst>
              <a:ext uri="{FF2B5EF4-FFF2-40B4-BE49-F238E27FC236}">
                <a16:creationId xmlns:a16="http://schemas.microsoft.com/office/drawing/2014/main" id="{00F0205A-2124-B4EB-D768-BF11A50CB3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>
            <a:extLst>
              <a:ext uri="{FF2B5EF4-FFF2-40B4-BE49-F238E27FC236}">
                <a16:creationId xmlns:a16="http://schemas.microsoft.com/office/drawing/2014/main" id="{8ADCEC6E-80C6-8581-4945-47BAB8BF13CA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/ 15 pages</a:t>
            </a:r>
            <a:endParaRPr lang="en-US" sz="1800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745FCE4-474C-846B-F66F-9E0FAD133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18" y="4939648"/>
            <a:ext cx="10620961" cy="15020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85E46-88E5-DC7B-E982-5F053C34C1FD}"/>
              </a:ext>
            </a:extLst>
          </p:cNvPr>
          <p:cNvSpPr txBox="1"/>
          <p:nvPr/>
        </p:nvSpPr>
        <p:spPr>
          <a:xfrm>
            <a:off x="978318" y="4570316"/>
            <a:ext cx="3092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+@) When you run one more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C50E-77AD-50E0-F5FA-71F962E2B2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57"/>
          <a:stretch/>
        </p:blipFill>
        <p:spPr>
          <a:xfrm>
            <a:off x="1154918" y="1518477"/>
            <a:ext cx="7217642" cy="256873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887E28B-ADFC-DA78-CC39-E76471D5E108}"/>
              </a:ext>
            </a:extLst>
          </p:cNvPr>
          <p:cNvSpPr/>
          <p:nvPr/>
        </p:nvSpPr>
        <p:spPr>
          <a:xfrm>
            <a:off x="1551486" y="2729623"/>
            <a:ext cx="1066848" cy="29203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22B17-D987-F0E6-9CA3-F580768771A2}"/>
              </a:ext>
            </a:extLst>
          </p:cNvPr>
          <p:cNvSpPr txBox="1"/>
          <p:nvPr/>
        </p:nvSpPr>
        <p:spPr>
          <a:xfrm>
            <a:off x="2618334" y="2745814"/>
            <a:ext cx="181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KR" dirty="0"/>
              <a:t>ounted folder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891E99-6088-F287-8D78-E3DEDB2C4B6D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1-2.</a:t>
            </a:r>
            <a:r>
              <a:rPr lang="ko-KR" altLang="en-US" sz="3000" dirty="0"/>
              <a:t> </a:t>
            </a:r>
            <a:r>
              <a:rPr lang="en-US" altLang="ko-KR" sz="3000" dirty="0"/>
              <a:t>Check result your mounted drive folder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2087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9240E5DD-E584-B35B-BCAA-CC9F4A09C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>
            <a:extLst>
              <a:ext uri="{FF2B5EF4-FFF2-40B4-BE49-F238E27FC236}">
                <a16:creationId xmlns:a16="http://schemas.microsoft.com/office/drawing/2014/main" id="{2D1414CB-DAA9-CF7F-F850-868AF3B3CEF8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>
            <a:extLst>
              <a:ext uri="{FF2B5EF4-FFF2-40B4-BE49-F238E27FC236}">
                <a16:creationId xmlns:a16="http://schemas.microsoft.com/office/drawing/2014/main" id="{C0C29001-5992-92EF-459D-93ADE6535BE0}"/>
              </a:ext>
            </a:extLst>
          </p:cNvPr>
          <p:cNvSpPr txBox="1"/>
          <p:nvPr/>
        </p:nvSpPr>
        <p:spPr>
          <a:xfrm>
            <a:off x="-2" y="50462"/>
            <a:ext cx="26600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6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Mount Google drive</a:t>
            </a:r>
            <a:endParaRPr lang="en-US" sz="1600" dirty="0"/>
          </a:p>
        </p:txBody>
      </p:sp>
      <p:pic>
        <p:nvPicPr>
          <p:cNvPr id="135" name="Google Shape;135;p4">
            <a:extLst>
              <a:ext uri="{FF2B5EF4-FFF2-40B4-BE49-F238E27FC236}">
                <a16:creationId xmlns:a16="http://schemas.microsoft.com/office/drawing/2014/main" id="{072F10AE-B4C3-491F-5382-FB7DFBEF6C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>
            <a:extLst>
              <a:ext uri="{FF2B5EF4-FFF2-40B4-BE49-F238E27FC236}">
                <a16:creationId xmlns:a16="http://schemas.microsoft.com/office/drawing/2014/main" id="{B2AF92C1-7D7E-F4B3-2E9C-1F9440C188D8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/ 15 pages</a:t>
            </a:r>
            <a:endParaRPr lang="en-US" sz="1800" dirty="0"/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687DC98D-5FA9-D7DB-B73D-EB988FA70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687" y="1589954"/>
            <a:ext cx="714862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BE71211-7F26-6645-05EC-9C8F4AF41EA5}"/>
              </a:ext>
            </a:extLst>
          </p:cNvPr>
          <p:cNvSpPr txBox="1"/>
          <p:nvPr/>
        </p:nvSpPr>
        <p:spPr>
          <a:xfrm>
            <a:off x="8226456" y="4278788"/>
            <a:ext cx="288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KR" dirty="0"/>
              <a:t>osition of 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9B4B0-3650-AAB9-FCC4-8420E364E67C}"/>
              </a:ext>
            </a:extLst>
          </p:cNvPr>
          <p:cNvSpPr txBox="1"/>
          <p:nvPr/>
        </p:nvSpPr>
        <p:spPr>
          <a:xfrm>
            <a:off x="8226456" y="5110040"/>
            <a:ext cx="333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files or folders in current path</a:t>
            </a:r>
            <a:endParaRPr lang="en-KR" dirty="0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2F0A1D0-A55D-AED4-6048-810CBDFDB767}"/>
              </a:ext>
            </a:extLst>
          </p:cNvPr>
          <p:cNvSpPr/>
          <p:nvPr/>
        </p:nvSpPr>
        <p:spPr>
          <a:xfrm>
            <a:off x="2912997" y="2727193"/>
            <a:ext cx="1527028" cy="638175"/>
          </a:xfrm>
          <a:prstGeom prst="frame">
            <a:avLst>
              <a:gd name="adj1" fmla="val 511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B299BB-EE8E-8CF1-1BC0-BF8E085EA8F1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1-3.</a:t>
            </a:r>
            <a:r>
              <a:rPr lang="ko-KR" altLang="en-US" sz="3000" dirty="0"/>
              <a:t> </a:t>
            </a:r>
            <a:r>
              <a:rPr lang="en-US" altLang="ko-KR" sz="3000" dirty="0"/>
              <a:t>Check your current directory &amp; folder lists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331483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6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Change your path and check</a:t>
            </a:r>
            <a:endParaRPr lang="en-US" sz="1600" dirty="0"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0684193" y="6391656"/>
            <a:ext cx="15821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/ 15 pages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05A59E-A658-DDC6-C889-D233BF62650E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2.</a:t>
            </a:r>
            <a:r>
              <a:rPr lang="ko-KR" altLang="en-US" sz="3000" dirty="0"/>
              <a:t> </a:t>
            </a:r>
            <a:r>
              <a:rPr lang="en-US" altLang="ko-KR" sz="3000" dirty="0"/>
              <a:t>Change your directory path and check your </a:t>
            </a:r>
            <a:r>
              <a:rPr lang="en-US" altLang="ko-KR" sz="3000" dirty="0" err="1"/>
              <a:t>HydroAI</a:t>
            </a:r>
            <a:r>
              <a:rPr lang="en-US" altLang="ko-KR" sz="3000" dirty="0"/>
              <a:t> files</a:t>
            </a:r>
            <a:endParaRPr lang="en-KR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8BE9C6-3C41-8D57-2D77-76A9A6975E62}"/>
              </a:ext>
            </a:extLst>
          </p:cNvPr>
          <p:cNvGrpSpPr/>
          <p:nvPr/>
        </p:nvGrpSpPr>
        <p:grpSpPr>
          <a:xfrm>
            <a:off x="1880839" y="1794975"/>
            <a:ext cx="8230201" cy="4351338"/>
            <a:chOff x="1980899" y="1797345"/>
            <a:chExt cx="8230201" cy="4351338"/>
          </a:xfrm>
        </p:grpSpPr>
        <p:pic>
          <p:nvPicPr>
            <p:cNvPr id="2" name="Content Placeholder 5">
              <a:extLst>
                <a:ext uri="{FF2B5EF4-FFF2-40B4-BE49-F238E27FC236}">
                  <a16:creationId xmlns:a16="http://schemas.microsoft.com/office/drawing/2014/main" id="{96855BB0-FC5A-5FF3-8633-89700036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0899" y="1797345"/>
              <a:ext cx="8230201" cy="43513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ECD8FD-0104-B7F4-7A94-74CE02566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4218" y="5203054"/>
              <a:ext cx="523564" cy="158656"/>
            </a:xfrm>
            <a:prstGeom prst="rect">
              <a:avLst/>
            </a:prstGeom>
          </p:spPr>
        </p:pic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95C73772-E358-8EB1-DB7E-F1E069E57B7F}"/>
              </a:ext>
            </a:extLst>
          </p:cNvPr>
          <p:cNvSpPr/>
          <p:nvPr/>
        </p:nvSpPr>
        <p:spPr>
          <a:xfrm>
            <a:off x="2592485" y="3010537"/>
            <a:ext cx="1300785" cy="260565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0454E29-57EF-7B45-7B8D-63200610BC1C}"/>
              </a:ext>
            </a:extLst>
          </p:cNvPr>
          <p:cNvSpPr/>
          <p:nvPr/>
        </p:nvSpPr>
        <p:spPr>
          <a:xfrm>
            <a:off x="4875343" y="5722070"/>
            <a:ext cx="1220657" cy="199535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</a:t>
            </a:r>
            <a:r>
              <a:rPr lang="en-US" sz="16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library and check</a:t>
            </a:r>
            <a:endParaRPr lang="en-US" sz="1600" dirty="0"/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10728797" y="6391656"/>
            <a:ext cx="154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/ 15 pages</a:t>
            </a:r>
            <a:endParaRPr lang="en-US" sz="1800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6984CAAE-0E5E-C930-F1D0-22AF54BD5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83" y="3093290"/>
            <a:ext cx="10515600" cy="346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A87C4E-4F85-1281-123D-8D82DB65BB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768"/>
          <a:stretch/>
        </p:blipFill>
        <p:spPr>
          <a:xfrm>
            <a:off x="4245449" y="1390301"/>
            <a:ext cx="6524134" cy="1428062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DEA8AE5D-0BE4-D8D1-8146-8A2F6AD228EC}"/>
              </a:ext>
            </a:extLst>
          </p:cNvPr>
          <p:cNvSpPr/>
          <p:nvPr/>
        </p:nvSpPr>
        <p:spPr>
          <a:xfrm>
            <a:off x="1244697" y="5029143"/>
            <a:ext cx="1300785" cy="260565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4C51AC6-6EC1-1C0F-764B-04575BEE8FD2}"/>
              </a:ext>
            </a:extLst>
          </p:cNvPr>
          <p:cNvSpPr/>
          <p:nvPr/>
        </p:nvSpPr>
        <p:spPr>
          <a:xfrm>
            <a:off x="7694202" y="4290467"/>
            <a:ext cx="1300785" cy="361167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66742C-ACEF-57DE-FB7E-27153C934FA4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7507516" y="2818363"/>
            <a:ext cx="833936" cy="1472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886AF512-A7BE-51AD-9F70-25CF7B376539}"/>
              </a:ext>
            </a:extLst>
          </p:cNvPr>
          <p:cNvSpPr/>
          <p:nvPr/>
        </p:nvSpPr>
        <p:spPr>
          <a:xfrm>
            <a:off x="4506258" y="1924339"/>
            <a:ext cx="5363851" cy="663139"/>
          </a:xfrm>
          <a:prstGeom prst="fram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E626409-55B1-5182-7FF4-B239BB5C5753}"/>
              </a:ext>
            </a:extLst>
          </p:cNvPr>
          <p:cNvSpPr/>
          <p:nvPr/>
        </p:nvSpPr>
        <p:spPr>
          <a:xfrm>
            <a:off x="4258410" y="6146928"/>
            <a:ext cx="5363851" cy="361168"/>
          </a:xfrm>
          <a:prstGeom prst="fram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3316ADD-5B23-1332-10F4-8AF5E061586C}"/>
              </a:ext>
            </a:extLst>
          </p:cNvPr>
          <p:cNvSpPr/>
          <p:nvPr/>
        </p:nvSpPr>
        <p:spPr>
          <a:xfrm>
            <a:off x="4354249" y="5126476"/>
            <a:ext cx="2009089" cy="260565"/>
          </a:xfrm>
          <a:prstGeom prst="fram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BE67BC-509E-4539-322C-0C0DA12F667B}"/>
              </a:ext>
            </a:extLst>
          </p:cNvPr>
          <p:cNvSpPr txBox="1">
            <a:spLocks/>
          </p:cNvSpPr>
          <p:nvPr/>
        </p:nvSpPr>
        <p:spPr>
          <a:xfrm>
            <a:off x="538506" y="513085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3.</a:t>
            </a:r>
            <a:r>
              <a:rPr lang="ko-KR" altLang="en-US" sz="3000" dirty="0"/>
              <a:t> </a:t>
            </a:r>
            <a:r>
              <a:rPr lang="en-US" altLang="ko-KR" sz="3000" dirty="0"/>
              <a:t>Import </a:t>
            </a:r>
            <a:r>
              <a:rPr lang="en-US" altLang="ko-KR" sz="3000" dirty="0" err="1"/>
              <a:t>HydroAI’s</a:t>
            </a:r>
            <a:r>
              <a:rPr lang="en-US" altLang="ko-KR" sz="3000" dirty="0"/>
              <a:t> </a:t>
            </a:r>
            <a:r>
              <a:rPr lang="en-US" altLang="ko-KR" sz="3000" dirty="0" err="1"/>
              <a:t>check_import</a:t>
            </a:r>
            <a:r>
              <a:rPr lang="en-US" altLang="ko-KR" sz="3000" dirty="0"/>
              <a:t> library</a:t>
            </a:r>
            <a:endParaRPr lang="en-KR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581016-1FB2-F4D7-2509-F07D63A1C5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585"/>
          <a:stretch/>
        </p:blipFill>
        <p:spPr>
          <a:xfrm>
            <a:off x="538506" y="1149145"/>
            <a:ext cx="2993464" cy="1498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C5B75C-8E87-FA37-46A5-43FBC11EE473}"/>
              </a:ext>
            </a:extLst>
          </p:cNvPr>
          <p:cNvSpPr txBox="1"/>
          <p:nvPr/>
        </p:nvSpPr>
        <p:spPr>
          <a:xfrm>
            <a:off x="8726407" y="1017619"/>
            <a:ext cx="2226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In </a:t>
            </a:r>
            <a:r>
              <a:rPr lang="en-US" sz="1500" b="1" dirty="0" err="1"/>
              <a:t>check_import.py</a:t>
            </a:r>
            <a:r>
              <a:rPr lang="en-US" sz="1500" b="1" dirty="0"/>
              <a:t> </a:t>
            </a:r>
            <a:r>
              <a:rPr lang="en-US" sz="1500" dirty="0"/>
              <a:t>file</a:t>
            </a:r>
            <a:endParaRPr lang="en-KR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all </a:t>
            </a:r>
            <a:r>
              <a:rPr lang="en-US" sz="16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packages</a:t>
            </a:r>
            <a:endParaRPr lang="en-US" sz="1600" dirty="0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2A1FF8-650F-3BC2-5631-0ED361C6A7AE}"/>
              </a:ext>
            </a:extLst>
          </p:cNvPr>
          <p:cNvSpPr txBox="1">
            <a:spLocks/>
          </p:cNvSpPr>
          <p:nvPr/>
        </p:nvSpPr>
        <p:spPr>
          <a:xfrm>
            <a:off x="538506" y="513085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4-1. How to account &lt;</a:t>
            </a:r>
            <a:r>
              <a:rPr lang="en-US" altLang="ko-KR" sz="3000" dirty="0" err="1"/>
              <a:t>ModuleNotFoundError</a:t>
            </a:r>
            <a:r>
              <a:rPr lang="en-US" altLang="ko-KR" sz="3000" dirty="0"/>
              <a:t>&gt;</a:t>
            </a:r>
            <a:endParaRPr lang="en-KR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0DEED-F66B-0EDB-24EC-63F9007BB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942" y="1240165"/>
            <a:ext cx="7257586" cy="5185477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327A6958-7384-3111-DE6E-828D218FD640}"/>
              </a:ext>
            </a:extLst>
          </p:cNvPr>
          <p:cNvSpPr/>
          <p:nvPr/>
        </p:nvSpPr>
        <p:spPr>
          <a:xfrm>
            <a:off x="2945369" y="4215104"/>
            <a:ext cx="4336377" cy="289989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3A73F-0EA2-8B50-8DB6-0110FB72D3E6}"/>
              </a:ext>
            </a:extLst>
          </p:cNvPr>
          <p:cNvSpPr txBox="1"/>
          <p:nvPr/>
        </p:nvSpPr>
        <p:spPr>
          <a:xfrm>
            <a:off x="9246631" y="3674096"/>
            <a:ext cx="2472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500" dirty="0"/>
              <a:t>You need to install required other modules.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78A150-22D4-2FBC-DBF5-F79E25861717}"/>
              </a:ext>
            </a:extLst>
          </p:cNvPr>
          <p:cNvCxnSpPr>
            <a:cxnSpLocks/>
          </p:cNvCxnSpPr>
          <p:nvPr/>
        </p:nvCxnSpPr>
        <p:spPr>
          <a:xfrm flipV="1">
            <a:off x="7281746" y="3951095"/>
            <a:ext cx="1964885" cy="468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Google Shape;174;p7">
            <a:extLst>
              <a:ext uri="{FF2B5EF4-FFF2-40B4-BE49-F238E27FC236}">
                <a16:creationId xmlns:a16="http://schemas.microsoft.com/office/drawing/2014/main" id="{C7E74151-2787-E2EA-2D22-87A3F330A5F9}"/>
              </a:ext>
            </a:extLst>
          </p:cNvPr>
          <p:cNvSpPr txBox="1"/>
          <p:nvPr/>
        </p:nvSpPr>
        <p:spPr>
          <a:xfrm>
            <a:off x="10728797" y="6391656"/>
            <a:ext cx="154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/ 15 pages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16A8C2CA-62D7-6AA5-FB65-1303760B2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>
            <a:extLst>
              <a:ext uri="{FF2B5EF4-FFF2-40B4-BE49-F238E27FC236}">
                <a16:creationId xmlns:a16="http://schemas.microsoft.com/office/drawing/2014/main" id="{68D0F4BE-557E-11AB-B596-78772B7F0DF2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D76DD812-9447-2F50-59E8-91E8F867D1BC}"/>
              </a:ext>
            </a:extLst>
          </p:cNvPr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all </a:t>
            </a:r>
            <a:r>
              <a:rPr lang="en-US" sz="16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packages</a:t>
            </a:r>
            <a:endParaRPr lang="en-US" sz="1600" dirty="0"/>
          </a:p>
        </p:txBody>
      </p:sp>
      <p:pic>
        <p:nvPicPr>
          <p:cNvPr id="215" name="Google Shape;215;p9">
            <a:extLst>
              <a:ext uri="{FF2B5EF4-FFF2-40B4-BE49-F238E27FC236}">
                <a16:creationId xmlns:a16="http://schemas.microsoft.com/office/drawing/2014/main" id="{8E0D5B27-AD6A-35BB-890A-7C88934A50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86550802-4B1A-7F37-E3C4-74A826D29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49" y="1572322"/>
            <a:ext cx="8305397" cy="39021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40D32D-C20A-47D4-ADE8-4310E39171E0}"/>
              </a:ext>
            </a:extLst>
          </p:cNvPr>
          <p:cNvSpPr txBox="1"/>
          <p:nvPr/>
        </p:nvSpPr>
        <p:spPr>
          <a:xfrm>
            <a:off x="7797118" y="1786376"/>
            <a:ext cx="1790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</a:t>
            </a:r>
            <a:r>
              <a:rPr lang="en-KR" sz="1500" dirty="0"/>
              <a:t>ackage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E8DA7-C0A2-54C1-A4F2-50472F4B5B9F}"/>
              </a:ext>
            </a:extLst>
          </p:cNvPr>
          <p:cNvSpPr txBox="1"/>
          <p:nvPr/>
        </p:nvSpPr>
        <p:spPr>
          <a:xfrm>
            <a:off x="7797118" y="2369762"/>
            <a:ext cx="4104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Install all prerequisite modules with pip</a:t>
            </a:r>
          </a:p>
          <a:p>
            <a:r>
              <a:rPr lang="en-US" altLang="ko-KR" sz="1500" dirty="0"/>
              <a:t>+@) pip: Package Installer of Python</a:t>
            </a:r>
            <a:endParaRPr lang="en-KR" sz="1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67E25F-A5EF-7AB4-2A36-C10B8AC3746F}"/>
              </a:ext>
            </a:extLst>
          </p:cNvPr>
          <p:cNvSpPr txBox="1">
            <a:spLocks/>
          </p:cNvSpPr>
          <p:nvPr/>
        </p:nvSpPr>
        <p:spPr>
          <a:xfrm>
            <a:off x="538506" y="513085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4-2. Install modules in package path</a:t>
            </a:r>
            <a:endParaRPr lang="en-KR" sz="3000" dirty="0"/>
          </a:p>
        </p:txBody>
      </p:sp>
      <p:sp>
        <p:nvSpPr>
          <p:cNvPr id="7" name="Google Shape;174;p7">
            <a:extLst>
              <a:ext uri="{FF2B5EF4-FFF2-40B4-BE49-F238E27FC236}">
                <a16:creationId xmlns:a16="http://schemas.microsoft.com/office/drawing/2014/main" id="{FAF51290-9FA5-00C0-C430-AD496A7B196F}"/>
              </a:ext>
            </a:extLst>
          </p:cNvPr>
          <p:cNvSpPr txBox="1"/>
          <p:nvPr/>
        </p:nvSpPr>
        <p:spPr>
          <a:xfrm>
            <a:off x="10728797" y="6391656"/>
            <a:ext cx="154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/ 15 pages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37CFEAE1-CE21-0F8E-D828-F1A1AD7B9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>
            <a:extLst>
              <a:ext uri="{FF2B5EF4-FFF2-40B4-BE49-F238E27FC236}">
                <a16:creationId xmlns:a16="http://schemas.microsoft.com/office/drawing/2014/main" id="{A5F0C171-3999-589E-C5AB-6ED835DD4BB1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996724AB-F0DB-6B53-EA88-C09B7235CE79}"/>
              </a:ext>
            </a:extLst>
          </p:cNvPr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all </a:t>
            </a:r>
            <a:r>
              <a:rPr lang="en-US" sz="16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packages</a:t>
            </a:r>
            <a:endParaRPr lang="en-US" sz="1600" dirty="0"/>
          </a:p>
        </p:txBody>
      </p:sp>
      <p:pic>
        <p:nvPicPr>
          <p:cNvPr id="215" name="Google Shape;215;p9">
            <a:extLst>
              <a:ext uri="{FF2B5EF4-FFF2-40B4-BE49-F238E27FC236}">
                <a16:creationId xmlns:a16="http://schemas.microsoft.com/office/drawing/2014/main" id="{9E9F1F8D-2C40-129E-AF96-2EA491803B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D432B623-019E-2050-3C9D-57E0C138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40" y="1825625"/>
            <a:ext cx="1025891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0260E0A-3075-ABBF-FDA7-62F2B775F9AC}"/>
              </a:ext>
            </a:extLst>
          </p:cNvPr>
          <p:cNvSpPr txBox="1">
            <a:spLocks/>
          </p:cNvSpPr>
          <p:nvPr/>
        </p:nvSpPr>
        <p:spPr>
          <a:xfrm>
            <a:off x="538506" y="513085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4-3. All </a:t>
            </a:r>
            <a:r>
              <a:rPr lang="en-US" altLang="ko-KR" sz="3000" dirty="0" err="1"/>
              <a:t>HydroAI</a:t>
            </a:r>
            <a:r>
              <a:rPr lang="en-US" altLang="ko-KR" sz="3000" dirty="0"/>
              <a:t> packages are imported</a:t>
            </a:r>
            <a:endParaRPr lang="en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477A6-A89A-F503-7EA6-C30AEFC7B95F}"/>
              </a:ext>
            </a:extLst>
          </p:cNvPr>
          <p:cNvSpPr txBox="1"/>
          <p:nvPr/>
        </p:nvSpPr>
        <p:spPr>
          <a:xfrm>
            <a:off x="2031793" y="6391656"/>
            <a:ext cx="2472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500" dirty="0"/>
              <a:t>With many packages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FAC9C30-1CCD-379F-0F80-53F5B8EC6FBD}"/>
              </a:ext>
            </a:extLst>
          </p:cNvPr>
          <p:cNvSpPr/>
          <p:nvPr/>
        </p:nvSpPr>
        <p:spPr>
          <a:xfrm>
            <a:off x="1774001" y="3635299"/>
            <a:ext cx="2472153" cy="2756358"/>
          </a:xfrm>
          <a:prstGeom prst="frame">
            <a:avLst>
              <a:gd name="adj1" fmla="val 2555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BE194-866A-331E-789E-CBF00E16C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946" y="2199670"/>
            <a:ext cx="7339542" cy="3977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25C12-33B8-D025-FC3A-144BCD431E4D}"/>
              </a:ext>
            </a:extLst>
          </p:cNvPr>
          <p:cNvSpPr txBox="1"/>
          <p:nvPr/>
        </p:nvSpPr>
        <p:spPr>
          <a:xfrm>
            <a:off x="7592535" y="1007773"/>
            <a:ext cx="2472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500" dirty="0"/>
              <a:t>You need to install packages</a:t>
            </a:r>
          </a:p>
        </p:txBody>
      </p:sp>
      <p:sp>
        <p:nvSpPr>
          <p:cNvPr id="10" name="Google Shape;174;p7">
            <a:extLst>
              <a:ext uri="{FF2B5EF4-FFF2-40B4-BE49-F238E27FC236}">
                <a16:creationId xmlns:a16="http://schemas.microsoft.com/office/drawing/2014/main" id="{57AB24D1-3E77-0CFF-1F41-1BB6A3302C5C}"/>
              </a:ext>
            </a:extLst>
          </p:cNvPr>
          <p:cNvSpPr txBox="1"/>
          <p:nvPr/>
        </p:nvSpPr>
        <p:spPr>
          <a:xfrm>
            <a:off x="10728797" y="6391656"/>
            <a:ext cx="154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/ 15 pages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87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38539AAC-B881-3A13-066F-7F187BE9B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>
            <a:extLst>
              <a:ext uri="{FF2B5EF4-FFF2-40B4-BE49-F238E27FC236}">
                <a16:creationId xmlns:a16="http://schemas.microsoft.com/office/drawing/2014/main" id="{75478842-0B34-FAE3-9AC1-D3B823A50354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8F8D6009-1194-D22A-AC4B-3BFAB34ADA96}"/>
              </a:ext>
            </a:extLst>
          </p:cNvPr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all </a:t>
            </a:r>
            <a:r>
              <a:rPr lang="en-US" sz="16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packages</a:t>
            </a:r>
            <a:endParaRPr lang="en-US" sz="1600" dirty="0"/>
          </a:p>
        </p:txBody>
      </p:sp>
      <p:pic>
        <p:nvPicPr>
          <p:cNvPr id="215" name="Google Shape;215;p9">
            <a:extLst>
              <a:ext uri="{FF2B5EF4-FFF2-40B4-BE49-F238E27FC236}">
                <a16:creationId xmlns:a16="http://schemas.microsoft.com/office/drawing/2014/main" id="{F9617C94-F343-632C-A59B-540276390F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0FA33FE-0E3A-2679-C17D-73C0E9FC0FC3}"/>
              </a:ext>
            </a:extLst>
          </p:cNvPr>
          <p:cNvSpPr txBox="1">
            <a:spLocks/>
          </p:cNvSpPr>
          <p:nvPr/>
        </p:nvSpPr>
        <p:spPr>
          <a:xfrm>
            <a:off x="538506" y="513085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4-4. When you disconnect &amp; restart your code</a:t>
            </a:r>
            <a:endParaRPr lang="en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54DE5-3344-E060-9332-FFC0E0A2A299}"/>
              </a:ext>
            </a:extLst>
          </p:cNvPr>
          <p:cNvSpPr txBox="1"/>
          <p:nvPr/>
        </p:nvSpPr>
        <p:spPr>
          <a:xfrm>
            <a:off x="8554739" y="1426760"/>
            <a:ext cx="355868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500" dirty="0"/>
              <a:t>You have to do these processes again.</a:t>
            </a:r>
          </a:p>
          <a:p>
            <a:pPr marL="342900" indent="-342900">
              <a:buAutoNum type="arabicParenR"/>
            </a:pPr>
            <a:r>
              <a:rPr lang="en-KR" sz="1500" dirty="0"/>
              <a:t>mount drive</a:t>
            </a:r>
          </a:p>
          <a:p>
            <a:pPr marL="342900" indent="-342900">
              <a:buAutoNum type="arabicParenR"/>
            </a:pPr>
            <a:r>
              <a:rPr lang="en-US" sz="1500" dirty="0"/>
              <a:t>I</a:t>
            </a:r>
            <a:r>
              <a:rPr lang="en-KR" sz="1500" dirty="0"/>
              <a:t>nstall modules with pip</a:t>
            </a:r>
          </a:p>
          <a:p>
            <a:pPr marL="342900" indent="-342900">
              <a:buAutoNum type="arabicParenR"/>
            </a:pPr>
            <a:endParaRPr lang="en-KR" sz="1500" dirty="0"/>
          </a:p>
          <a:p>
            <a:endParaRPr lang="en-KR" sz="1500" dirty="0"/>
          </a:p>
          <a:p>
            <a:r>
              <a:rPr lang="en-KR" sz="1500" dirty="0">
                <a:solidFill>
                  <a:srgbClr val="FF0000"/>
                </a:solidFill>
              </a:rPr>
              <a:t>So, </a:t>
            </a:r>
            <a:r>
              <a:rPr lang="en-US" altLang="ko-KR" sz="1500" dirty="0">
                <a:solidFill>
                  <a:srgbClr val="FF0000"/>
                </a:solidFill>
              </a:rPr>
              <a:t>for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the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next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class,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KR" sz="1500" dirty="0">
                <a:solidFill>
                  <a:srgbClr val="FF0000"/>
                </a:solidFill>
              </a:rPr>
              <a:t>please prepare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that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you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can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import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 err="1">
                <a:solidFill>
                  <a:srgbClr val="FF0000"/>
                </a:solidFill>
              </a:rPr>
              <a:t>HydroAI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libraries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KR" sz="1500" dirty="0">
                <a:solidFill>
                  <a:srgbClr val="FF0000"/>
                </a:solidFill>
              </a:rPr>
              <a:t>before the next class begins! </a:t>
            </a:r>
          </a:p>
          <a:p>
            <a:endParaRPr lang="en-KR" sz="1500" dirty="0">
              <a:solidFill>
                <a:srgbClr val="FF0000"/>
              </a:solidFill>
            </a:endParaRPr>
          </a:p>
          <a:p>
            <a:endParaRPr lang="en-KR" sz="1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If you have any other questions related these processes, </a:t>
            </a:r>
            <a:r>
              <a:rPr lang="en-KR" sz="1500" dirty="0">
                <a:solidFill>
                  <a:srgbClr val="0070C0"/>
                </a:solidFill>
              </a:rPr>
              <a:t>send me an email</a:t>
            </a:r>
            <a:r>
              <a:rPr lang="en-US" sz="15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500" dirty="0">
                <a:solidFill>
                  <a:srgbClr val="0070C0"/>
                </a:solidFill>
              </a:rPr>
              <a:t>(subinkim8774@gm.gist.ac.kr)</a:t>
            </a:r>
            <a:endParaRPr lang="en-US" sz="15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1C638-7F51-1CFA-FB1B-AD98EAA53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06" y="1473420"/>
            <a:ext cx="7772400" cy="5079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05E6E1-DEC4-311D-67A7-44FC92573EDA}"/>
              </a:ext>
            </a:extLst>
          </p:cNvPr>
          <p:cNvSpPr txBox="1"/>
          <p:nvPr/>
        </p:nvSpPr>
        <p:spPr>
          <a:xfrm>
            <a:off x="1347223" y="2696338"/>
            <a:ext cx="1975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Disconnecting mounted drive folder</a:t>
            </a:r>
            <a:endParaRPr lang="en-KR" sz="15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D0E3E94-FB7C-E8D0-A1D5-F8AD0056064B}"/>
              </a:ext>
            </a:extLst>
          </p:cNvPr>
          <p:cNvSpPr/>
          <p:nvPr/>
        </p:nvSpPr>
        <p:spPr>
          <a:xfrm>
            <a:off x="8453583" y="1318158"/>
            <a:ext cx="3659842" cy="3365353"/>
          </a:xfrm>
          <a:prstGeom prst="frame">
            <a:avLst>
              <a:gd name="adj1" fmla="val 89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A742AD3-EF8F-A768-C531-5833A680D5CF}"/>
              </a:ext>
            </a:extLst>
          </p:cNvPr>
          <p:cNvSpPr/>
          <p:nvPr/>
        </p:nvSpPr>
        <p:spPr>
          <a:xfrm>
            <a:off x="1268479" y="2640628"/>
            <a:ext cx="2054585" cy="720412"/>
          </a:xfrm>
          <a:prstGeom prst="frame">
            <a:avLst>
              <a:gd name="adj1" fmla="val 5542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Google Shape;174;p7">
            <a:extLst>
              <a:ext uri="{FF2B5EF4-FFF2-40B4-BE49-F238E27FC236}">
                <a16:creationId xmlns:a16="http://schemas.microsoft.com/office/drawing/2014/main" id="{5AC28B4D-623A-84E5-A6F8-CD7F301452B1}"/>
              </a:ext>
            </a:extLst>
          </p:cNvPr>
          <p:cNvSpPr txBox="1"/>
          <p:nvPr/>
        </p:nvSpPr>
        <p:spPr>
          <a:xfrm>
            <a:off x="10728797" y="6391656"/>
            <a:ext cx="154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/ 15 pages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-1" y="50462"/>
            <a:ext cx="14224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1600" b="1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4420113" y="2145391"/>
            <a:ext cx="327557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001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000" b="1">
                <a:solidFill>
                  <a:srgbClr val="59615E"/>
                </a:solidFill>
                <a:latin typeface="Calibri"/>
                <a:ea typeface="Calibri"/>
                <a:cs typeface="Calibri"/>
                <a:sym typeface="Calibri"/>
              </a:rPr>
              <a:t>hank </a:t>
            </a:r>
            <a:r>
              <a:rPr lang="en-US" sz="4000" b="1">
                <a:solidFill>
                  <a:srgbClr val="59625C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4000" b="1">
                <a:solidFill>
                  <a:srgbClr val="59615E"/>
                </a:solidFill>
                <a:latin typeface="Calibri"/>
                <a:ea typeface="Calibri"/>
                <a:cs typeface="Calibri"/>
                <a:sym typeface="Calibri"/>
              </a:rPr>
              <a:t>ou!</a:t>
            </a:r>
            <a:endParaRPr sz="4000">
              <a:solidFill>
                <a:srgbClr val="5961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-10633" y="4358666"/>
            <a:ext cx="12202633" cy="2499334"/>
          </a:xfrm>
          <a:prstGeom prst="rect">
            <a:avLst/>
          </a:prstGeom>
          <a:solidFill>
            <a:srgbClr val="F5F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7481687" y="6182836"/>
            <a:ext cx="27197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https://www.hydroai.net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 l="17180"/>
          <a:stretch/>
        </p:blipFill>
        <p:spPr>
          <a:xfrm>
            <a:off x="3182111" y="5144009"/>
            <a:ext cx="448074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1380" y="4507570"/>
            <a:ext cx="1696310" cy="169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59419" y="5401509"/>
            <a:ext cx="756844" cy="75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68570" y="5355725"/>
            <a:ext cx="911812" cy="33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50462"/>
            <a:ext cx="15016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600" b="1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57972" y="1512824"/>
            <a:ext cx="9639467" cy="4228592"/>
          </a:xfrm>
          <a:prstGeom prst="roundRect">
            <a:avLst>
              <a:gd name="adj" fmla="val 4401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13479"/>
              </a:buClr>
              <a:buSzPts val="2800"/>
            </a:pPr>
            <a:r>
              <a:rPr lang="en-US" sz="28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0.   Prerequisites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13479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Mount Google drive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13479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Change your path and check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13479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</a:t>
            </a:r>
            <a:r>
              <a:rPr lang="en-US" sz="28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28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library and check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13479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all </a:t>
            </a:r>
            <a:r>
              <a:rPr lang="en-US" sz="28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28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packages</a:t>
            </a:r>
            <a:endParaRPr dirty="0"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/ 15 pages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CF326-C8A4-239E-F4A6-6EF02700215D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0-1.</a:t>
            </a:r>
            <a:r>
              <a:rPr lang="ko-KR" altLang="en-US" sz="3000" dirty="0"/>
              <a:t> </a:t>
            </a:r>
            <a:r>
              <a:rPr lang="en-US" altLang="ko-KR" sz="3000" dirty="0"/>
              <a:t>Prepare Google account to use google drive</a:t>
            </a:r>
            <a:endParaRPr lang="en-KR" sz="3000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616D6997-9FA8-6560-5D3B-21CCE784D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569" y="1365215"/>
            <a:ext cx="8142771" cy="48103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A7AA43-01CE-05E7-BC20-7C41E582128C}"/>
              </a:ext>
            </a:extLst>
          </p:cNvPr>
          <p:cNvSpPr txBox="1"/>
          <p:nvPr/>
        </p:nvSpPr>
        <p:spPr>
          <a:xfrm>
            <a:off x="4621283" y="4233823"/>
            <a:ext cx="26901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Make folder with name</a:t>
            </a:r>
            <a:br>
              <a:rPr lang="en-KR" sz="1500" dirty="0"/>
            </a:br>
            <a:r>
              <a:rPr lang="en-KR" sz="1500" dirty="0"/>
              <a:t>“SIEB2024_class” in MyDrive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0378B20-3550-7380-042B-79F4ED43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536ACE9A-F592-EA4C-E229-7D1EF85B0B57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249B3FA2-1A60-D20A-C1C7-8BDDF327689B}"/>
              </a:ext>
            </a:extLst>
          </p:cNvPr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>
            <a:extLst>
              <a:ext uri="{FF2B5EF4-FFF2-40B4-BE49-F238E27FC236}">
                <a16:creationId xmlns:a16="http://schemas.microsoft.com/office/drawing/2014/main" id="{F88413D1-7780-4E68-7C19-2D1031F919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34C85DFE-A9A7-63D4-5FB5-5E50F13613F3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/ 15 pages</a:t>
            </a:r>
            <a:endParaRPr lang="en-US" sz="18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3C5BD6D-237C-D8D7-A7D2-38B493B38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82" y="1822574"/>
            <a:ext cx="4256540" cy="347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3B2A4-25CD-F14A-8538-83FBDC927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048" y="1822574"/>
            <a:ext cx="4300677" cy="3208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D81C9E-DB98-47DF-464E-5680F901B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596" y="2956274"/>
            <a:ext cx="4308258" cy="300707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E95C8899-E3EC-CA66-018D-CD0424DAAD5B}"/>
              </a:ext>
            </a:extLst>
          </p:cNvPr>
          <p:cNvSpPr/>
          <p:nvPr/>
        </p:nvSpPr>
        <p:spPr>
          <a:xfrm>
            <a:off x="2667420" y="4391505"/>
            <a:ext cx="1687398" cy="32051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3F65C11-9B2B-65B1-372A-A79CEF3848D6}"/>
              </a:ext>
            </a:extLst>
          </p:cNvPr>
          <p:cNvSpPr/>
          <p:nvPr/>
        </p:nvSpPr>
        <p:spPr>
          <a:xfrm>
            <a:off x="7005321" y="2105971"/>
            <a:ext cx="1687398" cy="32051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7404082-6A0F-74A6-6C65-6EDA04A99B55}"/>
              </a:ext>
            </a:extLst>
          </p:cNvPr>
          <p:cNvSpPr/>
          <p:nvPr/>
        </p:nvSpPr>
        <p:spPr>
          <a:xfrm>
            <a:off x="5749345" y="2956274"/>
            <a:ext cx="962174" cy="1144320"/>
          </a:xfrm>
          <a:prstGeom prst="frame">
            <a:avLst>
              <a:gd name="adj1" fmla="val 5642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06FD10-84B4-9DB1-133D-05983B65504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354818" y="2266227"/>
            <a:ext cx="2650503" cy="2268000"/>
          </a:xfrm>
          <a:prstGeom prst="bentConnector3">
            <a:avLst>
              <a:gd name="adj1" fmla="val 272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2E4EFD9-7694-32E0-0767-D63D18EF8A56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6230433" y="2395842"/>
            <a:ext cx="1616921" cy="5604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E55B60-ABA7-0587-DF92-1415D21F5E7D}"/>
              </a:ext>
            </a:extLst>
          </p:cNvPr>
          <p:cNvCxnSpPr>
            <a:stCxn id="11" idx="2"/>
          </p:cNvCxnSpPr>
          <p:nvPr/>
        </p:nvCxnSpPr>
        <p:spPr>
          <a:xfrm>
            <a:off x="6230432" y="4100594"/>
            <a:ext cx="2060430" cy="433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492122-9F77-B0B3-585A-ADE167C23017}"/>
              </a:ext>
            </a:extLst>
          </p:cNvPr>
          <p:cNvSpPr txBox="1"/>
          <p:nvPr/>
        </p:nvSpPr>
        <p:spPr>
          <a:xfrm>
            <a:off x="7038893" y="1488055"/>
            <a:ext cx="2229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Search “google </a:t>
            </a:r>
            <a:r>
              <a:rPr lang="en-KR" sz="1500" dirty="0"/>
              <a:t>colab</a:t>
            </a:r>
            <a:r>
              <a:rPr lang="en-KR" dirty="0"/>
              <a:t>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D367CF-21FD-A54D-4E06-F82003DC95AF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0-2.</a:t>
            </a:r>
            <a:r>
              <a:rPr lang="ko-KR" altLang="en-US" sz="3000" dirty="0"/>
              <a:t> </a:t>
            </a:r>
            <a:r>
              <a:rPr lang="en-US" altLang="ko-KR" sz="3000" dirty="0"/>
              <a:t>Add Google </a:t>
            </a:r>
            <a:r>
              <a:rPr lang="en-US" altLang="ko-KR" sz="3000" dirty="0" err="1"/>
              <a:t>Colab</a:t>
            </a:r>
            <a:r>
              <a:rPr lang="en-US" altLang="ko-KR" sz="3000" dirty="0"/>
              <a:t> app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224064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1AFB063-FC7D-7583-D2DE-BC5C85A45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E1886FCF-0E93-F29C-4FCC-B8DBDDA1F116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75A29FA7-8BBE-7372-9B6E-56FE9EAECD28}"/>
              </a:ext>
            </a:extLst>
          </p:cNvPr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>
            <a:extLst>
              <a:ext uri="{FF2B5EF4-FFF2-40B4-BE49-F238E27FC236}">
                <a16:creationId xmlns:a16="http://schemas.microsoft.com/office/drawing/2014/main" id="{E305516A-8505-63D8-D839-7285E91EBE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74A5EFFD-52C6-C27A-EDF6-FB618788A03F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/ 15 pages</a:t>
            </a:r>
            <a:endParaRPr lang="en-US" sz="18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C0CF758-FCBE-624D-C6BF-50A00A280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836" y="1323509"/>
            <a:ext cx="623365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BF0841-C960-BD64-30C2-5BC8C1405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58" y="1478436"/>
            <a:ext cx="4908050" cy="404148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F08D88-C7A6-EBA6-8ACE-12AC6347BD6A}"/>
              </a:ext>
            </a:extLst>
          </p:cNvPr>
          <p:cNvCxnSpPr>
            <a:cxnSpLocks/>
          </p:cNvCxnSpPr>
          <p:nvPr/>
        </p:nvCxnSpPr>
        <p:spPr>
          <a:xfrm flipV="1">
            <a:off x="5171811" y="4208782"/>
            <a:ext cx="1030215" cy="491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D59C158-2C95-C52C-9750-7F880C438679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0-3.</a:t>
            </a:r>
            <a:r>
              <a:rPr lang="ko-KR" altLang="en-US" sz="3000" dirty="0"/>
              <a:t> </a:t>
            </a:r>
            <a:r>
              <a:rPr lang="en-US" altLang="ko-KR" sz="3000" dirty="0"/>
              <a:t>Make </a:t>
            </a:r>
            <a:r>
              <a:rPr lang="en-US" altLang="ko-KR" sz="3000" dirty="0" err="1"/>
              <a:t>Colab</a:t>
            </a:r>
            <a:r>
              <a:rPr lang="en-US" altLang="ko-KR" sz="3000" dirty="0"/>
              <a:t> file &amp; package folder in SIEB2024_class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69129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016E7D0-6C49-B7A4-ABB2-892A0D4AE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8AB2A8CB-5904-49D2-7E1C-1CC9998B45BA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EBD594B6-574F-C443-934B-EA4FE3E1D8E3}"/>
              </a:ext>
            </a:extLst>
          </p:cNvPr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>
            <a:extLst>
              <a:ext uri="{FF2B5EF4-FFF2-40B4-BE49-F238E27FC236}">
                <a16:creationId xmlns:a16="http://schemas.microsoft.com/office/drawing/2014/main" id="{3E533008-D5D6-5DE6-1D01-5686643163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7E9765A8-DCFB-A070-3B58-B506FB6DA5D4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/ 15 pages</a:t>
            </a:r>
            <a:endParaRPr 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CABB55-7C53-05A2-9F04-5116B82782F7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0-4.</a:t>
            </a:r>
            <a:r>
              <a:rPr lang="ko-KR" altLang="en-US" sz="3000" dirty="0"/>
              <a:t> </a:t>
            </a:r>
            <a:r>
              <a:rPr lang="en-US" altLang="ko-KR" sz="3000" dirty="0"/>
              <a:t>Download </a:t>
            </a:r>
            <a:r>
              <a:rPr lang="en-US" altLang="ko-KR" sz="3000" dirty="0" err="1"/>
              <a:t>HydroAI</a:t>
            </a:r>
            <a:r>
              <a:rPr lang="en-US" altLang="ko-KR" sz="3000" dirty="0"/>
              <a:t> library in </a:t>
            </a:r>
            <a:r>
              <a:rPr lang="en-US" altLang="ko-KR" sz="3000" dirty="0" err="1"/>
              <a:t>Github</a:t>
            </a:r>
            <a:r>
              <a:rPr lang="en-US" altLang="ko-KR" sz="3000" dirty="0"/>
              <a:t> “</a:t>
            </a:r>
            <a:r>
              <a:rPr lang="en-US" altLang="ko-KR" sz="3000" dirty="0" err="1"/>
              <a:t>Hyunglok</a:t>
            </a:r>
            <a:r>
              <a:rPr lang="en-US" altLang="ko-KR" sz="3000" dirty="0"/>
              <a:t>-Kim/</a:t>
            </a:r>
            <a:r>
              <a:rPr lang="en-US" altLang="ko-KR" sz="3000" dirty="0" err="1"/>
              <a:t>HydroAI</a:t>
            </a:r>
            <a:r>
              <a:rPr lang="en-US" altLang="ko-KR" sz="3000" dirty="0"/>
              <a:t>”</a:t>
            </a:r>
            <a:endParaRPr lang="en-KR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93DE0B-FAD1-305E-B7E7-3AE7A7BDC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207" y="1539650"/>
            <a:ext cx="5670509" cy="4355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BFABF-327F-B598-D528-F940A2E526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90"/>
          <a:stretch/>
        </p:blipFill>
        <p:spPr>
          <a:xfrm>
            <a:off x="146621" y="1435148"/>
            <a:ext cx="5170097" cy="269271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8DBCB127-79E1-A80D-CFC3-7785FB246EBE}"/>
              </a:ext>
            </a:extLst>
          </p:cNvPr>
          <p:cNvSpPr/>
          <p:nvPr/>
        </p:nvSpPr>
        <p:spPr>
          <a:xfrm>
            <a:off x="1583343" y="1539650"/>
            <a:ext cx="1329673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4E3A9FF-372D-4605-AC38-CD9DD57391DF}"/>
              </a:ext>
            </a:extLst>
          </p:cNvPr>
          <p:cNvSpPr/>
          <p:nvPr/>
        </p:nvSpPr>
        <p:spPr>
          <a:xfrm>
            <a:off x="146621" y="2781505"/>
            <a:ext cx="3360150" cy="1008069"/>
          </a:xfrm>
          <a:prstGeom prst="frame">
            <a:avLst>
              <a:gd name="adj1" fmla="val 595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69B2DD5-91EE-6DF2-B101-D0D49F5B4F53}"/>
              </a:ext>
            </a:extLst>
          </p:cNvPr>
          <p:cNvSpPr/>
          <p:nvPr/>
        </p:nvSpPr>
        <p:spPr>
          <a:xfrm>
            <a:off x="10365250" y="2891128"/>
            <a:ext cx="1007198" cy="39441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3B69BBE-7903-ADAD-5E0D-D7ADB8C65A2B}"/>
              </a:ext>
            </a:extLst>
          </p:cNvPr>
          <p:cNvSpPr/>
          <p:nvPr/>
        </p:nvSpPr>
        <p:spPr>
          <a:xfrm>
            <a:off x="8198656" y="5249400"/>
            <a:ext cx="3173792" cy="49152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D40DF-0C62-79A6-A3C0-F911B63BA0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826696" y="1986394"/>
            <a:ext cx="421483" cy="795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A9211-E906-98E1-F31F-872CDA1EEDF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785552" y="3278488"/>
            <a:ext cx="1083297" cy="1970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1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F769586D-8AE1-CC18-3F23-4EC9D484D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0E71C62D-8D23-870D-7EC2-94758E042F69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DC7AA89C-830C-9EC9-0017-D6350EFF87C1}"/>
              </a:ext>
            </a:extLst>
          </p:cNvPr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>
            <a:extLst>
              <a:ext uri="{FF2B5EF4-FFF2-40B4-BE49-F238E27FC236}">
                <a16:creationId xmlns:a16="http://schemas.microsoft.com/office/drawing/2014/main" id="{615A0C04-0F07-C27D-8458-6EB4C59E6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8B3955D9-8611-6208-E5F2-3E0F1D65AEF9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/ 15 pages</a:t>
            </a:r>
            <a:endParaRPr 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807B0B3-AFB0-F297-3535-3F37DF1A667E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0-5.</a:t>
            </a:r>
            <a:r>
              <a:rPr lang="ko-KR" altLang="en-US" sz="3000" dirty="0"/>
              <a:t> </a:t>
            </a:r>
            <a:r>
              <a:rPr lang="en-US" altLang="ko-KR" sz="3000" dirty="0"/>
              <a:t>Add </a:t>
            </a:r>
            <a:r>
              <a:rPr lang="en-US" altLang="ko-KR" sz="3000" dirty="0" err="1"/>
              <a:t>HydroAI</a:t>
            </a:r>
            <a:r>
              <a:rPr lang="en-US" altLang="ko-KR" sz="3000" dirty="0"/>
              <a:t> library in your </a:t>
            </a:r>
            <a:r>
              <a:rPr lang="en-US" altLang="ko-KR" sz="3000" u="sng" dirty="0"/>
              <a:t>package</a:t>
            </a:r>
            <a:r>
              <a:rPr lang="en-US" altLang="ko-KR" sz="3000" dirty="0"/>
              <a:t> folder</a:t>
            </a:r>
            <a:endParaRPr lang="en-KR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CE63A3-65ED-7BC4-F1D6-386F675D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73" y="1958975"/>
            <a:ext cx="6870700" cy="2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318F57-1D21-868E-687D-DFD140B45321}"/>
              </a:ext>
            </a:extLst>
          </p:cNvPr>
          <p:cNvSpPr txBox="1"/>
          <p:nvPr/>
        </p:nvSpPr>
        <p:spPr>
          <a:xfrm>
            <a:off x="2915031" y="4849075"/>
            <a:ext cx="24208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Set folder name “HydroAI”</a:t>
            </a:r>
          </a:p>
        </p:txBody>
      </p:sp>
    </p:spTree>
    <p:extLst>
      <p:ext uri="{BB962C8B-B14F-4D97-AF65-F5344CB8AC3E}">
        <p14:creationId xmlns:p14="http://schemas.microsoft.com/office/powerpoint/2010/main" val="73506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D659053-BEA8-494F-98BC-5026DC628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9FA96863-B3F4-0847-9FEE-87AB5D8C0CB7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9797A280-720E-7EFB-E617-8C90A34CFB84}"/>
              </a:ext>
            </a:extLst>
          </p:cNvPr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>
            <a:extLst>
              <a:ext uri="{FF2B5EF4-FFF2-40B4-BE49-F238E27FC236}">
                <a16:creationId xmlns:a16="http://schemas.microsoft.com/office/drawing/2014/main" id="{AF018877-C48A-581A-9AE2-E4449DAD65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C016F37C-8E0B-F1D4-03B9-1A863F709AFA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/ 15 pages</a:t>
            </a:r>
            <a:endParaRPr lang="en-US" sz="1800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EC86212-A21C-61DC-3718-4E951751D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37" y="2339956"/>
            <a:ext cx="33401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3636C9-9D4D-296E-A1AD-550AF8D76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756" y="2339956"/>
            <a:ext cx="3073400" cy="128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DBD4F-5C08-8A22-76E1-F33CDD854267}"/>
              </a:ext>
            </a:extLst>
          </p:cNvPr>
          <p:cNvSpPr txBox="1"/>
          <p:nvPr/>
        </p:nvSpPr>
        <p:spPr>
          <a:xfrm>
            <a:off x="1304937" y="1847241"/>
            <a:ext cx="18117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1. Click play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22B8C-28D9-BD9E-3258-DB79E6699676}"/>
              </a:ext>
            </a:extLst>
          </p:cNvPr>
          <p:cNvSpPr txBox="1"/>
          <p:nvPr/>
        </p:nvSpPr>
        <p:spPr>
          <a:xfrm>
            <a:off x="5201756" y="1871840"/>
            <a:ext cx="16722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2. [Shift] + [Enter]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DA82B-27BB-FFD7-959A-9EC0A6CFBA65}"/>
              </a:ext>
            </a:extLst>
          </p:cNvPr>
          <p:cNvSpPr txBox="1"/>
          <p:nvPr/>
        </p:nvSpPr>
        <p:spPr>
          <a:xfrm>
            <a:off x="5418573" y="3969574"/>
            <a:ext cx="41472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Done symbol with number of running this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17C4B-5DED-D7A6-C31E-464175FDF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806" y="4793778"/>
            <a:ext cx="7581900" cy="11811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0B621B9-15F6-1877-5E75-BC5FBCCDC288}"/>
              </a:ext>
            </a:extLst>
          </p:cNvPr>
          <p:cNvSpPr/>
          <p:nvPr/>
        </p:nvSpPr>
        <p:spPr>
          <a:xfrm>
            <a:off x="1674560" y="3205628"/>
            <a:ext cx="514115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2D8E999-CB0A-E5BA-3D78-CD4B10ED1B5C}"/>
              </a:ext>
            </a:extLst>
          </p:cNvPr>
          <p:cNvSpPr/>
          <p:nvPr/>
        </p:nvSpPr>
        <p:spPr>
          <a:xfrm>
            <a:off x="5201756" y="2546247"/>
            <a:ext cx="894244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91D2D-C0BE-A4AE-4AF1-A447EA64C736}"/>
              </a:ext>
            </a:extLst>
          </p:cNvPr>
          <p:cNvSpPr txBox="1"/>
          <p:nvPr/>
        </p:nvSpPr>
        <p:spPr>
          <a:xfrm>
            <a:off x="9164549" y="4907274"/>
            <a:ext cx="2488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500" dirty="0"/>
              <a:t>+@)</a:t>
            </a:r>
          </a:p>
          <a:p>
            <a:pPr marL="342900" indent="-342900">
              <a:buAutoNum type="arabicPeriod"/>
            </a:pPr>
            <a:r>
              <a:rPr lang="en-KR" sz="1500" dirty="0"/>
              <a:t>Add code, text</a:t>
            </a:r>
          </a:p>
          <a:p>
            <a:pPr marL="342900" indent="-342900">
              <a:buAutoNum type="arabicPeriod"/>
            </a:pPr>
            <a:r>
              <a:rPr lang="en-KR" sz="1500" dirty="0"/>
              <a:t>Move and delete code cell, etc…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D77CCB-31EA-1685-6AAF-11EEA17EF02B}"/>
              </a:ext>
            </a:extLst>
          </p:cNvPr>
          <p:cNvCxnSpPr>
            <a:cxnSpLocks/>
          </p:cNvCxnSpPr>
          <p:nvPr/>
        </p:nvCxnSpPr>
        <p:spPr>
          <a:xfrm>
            <a:off x="5622504" y="2956281"/>
            <a:ext cx="382370" cy="1011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B14FDF82-EA01-AB64-BF72-B2A6D5EF43D4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0-6.</a:t>
            </a:r>
            <a:r>
              <a:rPr lang="ko-KR" altLang="en-US" sz="3000" dirty="0"/>
              <a:t> </a:t>
            </a:r>
            <a:r>
              <a:rPr lang="en-US" altLang="ko-KR" sz="3000" dirty="0"/>
              <a:t>Run test code with two methods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47852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-2" y="50462"/>
            <a:ext cx="26600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6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Mount Google drive</a:t>
            </a:r>
            <a:endParaRPr lang="en-US" sz="1600" dirty="0"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/ 15 pages</a:t>
            </a:r>
            <a:endParaRPr lang="en-US" sz="18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40D7042-D6CA-4C18-E3D7-A765B998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74656"/>
            <a:ext cx="4942953" cy="2327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666D21-3F18-FBAC-AA8A-BDCCBB594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572" y="4175440"/>
            <a:ext cx="4681799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C3F97-D728-D769-01D1-CBC6216E08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599"/>
          <a:stretch/>
        </p:blipFill>
        <p:spPr>
          <a:xfrm>
            <a:off x="6363129" y="843923"/>
            <a:ext cx="3722712" cy="2391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E54CC-2918-B7C6-45A3-CDF036D1E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223" y="3451861"/>
            <a:ext cx="2785157" cy="2803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574E0-61D4-6F07-C3B6-AC2A3E202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2301"/>
          <a:stretch/>
        </p:blipFill>
        <p:spPr>
          <a:xfrm>
            <a:off x="9384340" y="3375284"/>
            <a:ext cx="2614901" cy="250704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2138EA-460C-7053-173B-4430CA4D460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606596" y="2885922"/>
            <a:ext cx="1956876" cy="1289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423A5D-3470-EC20-190C-27A150A12A5B}"/>
              </a:ext>
            </a:extLst>
          </p:cNvPr>
          <p:cNvCxnSpPr>
            <a:cxnSpLocks/>
          </p:cNvCxnSpPr>
          <p:nvPr/>
        </p:nvCxnSpPr>
        <p:spPr>
          <a:xfrm flipV="1">
            <a:off x="4994071" y="1819373"/>
            <a:ext cx="2283422" cy="3729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A01E7A43-4057-635B-5DEB-CF7790379600}"/>
              </a:ext>
            </a:extLst>
          </p:cNvPr>
          <p:cNvSpPr/>
          <p:nvPr/>
        </p:nvSpPr>
        <p:spPr>
          <a:xfrm>
            <a:off x="4232749" y="5505768"/>
            <a:ext cx="1423333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AA1BE7B1-791E-35AC-169F-4D20B1D3F8C4}"/>
              </a:ext>
            </a:extLst>
          </p:cNvPr>
          <p:cNvSpPr/>
          <p:nvPr/>
        </p:nvSpPr>
        <p:spPr>
          <a:xfrm>
            <a:off x="7265793" y="1618189"/>
            <a:ext cx="1529415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B226346-41AC-032C-F91E-39FDA9F95255}"/>
              </a:ext>
            </a:extLst>
          </p:cNvPr>
          <p:cNvSpPr/>
          <p:nvPr/>
        </p:nvSpPr>
        <p:spPr>
          <a:xfrm>
            <a:off x="7512818" y="5541482"/>
            <a:ext cx="1423333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28CA5D2-E5FA-6F1B-A9F5-2C95E3BB2D3E}"/>
              </a:ext>
            </a:extLst>
          </p:cNvPr>
          <p:cNvSpPr/>
          <p:nvPr/>
        </p:nvSpPr>
        <p:spPr>
          <a:xfrm>
            <a:off x="9533611" y="4374037"/>
            <a:ext cx="910300" cy="335708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41CAB1-CAA9-3BD6-03CD-C9513F4498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992012" y="2029776"/>
            <a:ext cx="232473" cy="351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1050AE-9592-00B6-DDD4-AD134E4667F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224484" y="4541891"/>
            <a:ext cx="1309127" cy="999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2C5C0C-B6D3-4567-8568-0886665A9B36}"/>
              </a:ext>
            </a:extLst>
          </p:cNvPr>
          <p:cNvSpPr txBox="1"/>
          <p:nvPr/>
        </p:nvSpPr>
        <p:spPr>
          <a:xfrm>
            <a:off x="6265223" y="6293889"/>
            <a:ext cx="2691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Keep clicking continue button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C53CAB6-E24A-ADD6-0A0A-07DAF23C2D36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1-1.</a:t>
            </a:r>
            <a:r>
              <a:rPr lang="ko-KR" altLang="en-US" sz="3000" dirty="0"/>
              <a:t> </a:t>
            </a:r>
            <a:r>
              <a:rPr lang="en-US" altLang="ko-KR" sz="3000" dirty="0"/>
              <a:t>Mount drive</a:t>
            </a:r>
            <a:endParaRPr lang="en-KR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530</Words>
  <Application>Microsoft Macintosh PowerPoint</Application>
  <PresentationFormat>Widescreen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Malgun Gothic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SWCOM140919</dc:creator>
  <cp:lastModifiedBy>김수빈</cp:lastModifiedBy>
  <cp:revision>27</cp:revision>
  <cp:lastPrinted>2024-02-22T02:46:01Z</cp:lastPrinted>
  <dcterms:created xsi:type="dcterms:W3CDTF">2014-10-12T11:13:43Z</dcterms:created>
  <dcterms:modified xsi:type="dcterms:W3CDTF">2024-02-27T02:29:31Z</dcterms:modified>
</cp:coreProperties>
</file>