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5" r:id="rId11"/>
    <p:sldId id="276" r:id="rId12"/>
    <p:sldId id="277" r:id="rId13"/>
    <p:sldId id="278" r:id="rId14"/>
    <p:sldId id="265" r:id="rId15"/>
    <p:sldId id="271" r:id="rId16"/>
    <p:sldId id="272" r:id="rId17"/>
    <p:sldId id="274" r:id="rId18"/>
    <p:sldId id="273" r:id="rId19"/>
    <p:sldId id="269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Nunito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41a951667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41a951667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776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41a951667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41a951667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262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41a951667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41a951667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364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41a951667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41a951667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416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41a95166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41a95166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41a95166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41a95166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522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41a95166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41a95166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890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41a95166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41a95166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192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41a95166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41a95166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27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41a951667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41a951667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41a951667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41a951667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41a95166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41a95166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41a951667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41a951667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41a951667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41a951667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41a951667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41a951667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41a951667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41a951667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41a951667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41a951667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41a951667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41a951667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1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PHP Web Game Project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Group9-Hyungmin Jeon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Computer Science Dept, Bellevue College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hyungmin.jeon@bellevuecollege.edu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819150" y="52586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Experiment/Demo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Rock Paper Scissors game page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33CD5-805E-FD23-B8A3-B7E178EC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904" y="1376314"/>
            <a:ext cx="6286191" cy="329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94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819150" y="52586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Experiment/Demo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Rock Paper Scissors</a:t>
            </a:r>
            <a:r>
              <a:rPr lang="ko" sz="1500" dirty="0"/>
              <a:t> result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E318A-C0CC-BD59-1F76-D592E4D1D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562" y="1319506"/>
            <a:ext cx="5546327" cy="353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5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819150" y="52586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Experiment/Demo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Tic Tac Toe</a:t>
            </a:r>
            <a:r>
              <a:rPr lang="ko" sz="1500" dirty="0"/>
              <a:t> </a:t>
            </a:r>
            <a:r>
              <a:rPr lang="en-US" altLang="ko" sz="1500" dirty="0"/>
              <a:t>Ranking list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00816-5817-B13F-3A7A-A4C0430F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70" y="1336690"/>
            <a:ext cx="8215460" cy="333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5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819150" y="52586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Experiment/Demo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Rock Paper Scissors</a:t>
            </a:r>
            <a:r>
              <a:rPr lang="ko" sz="1500" dirty="0"/>
              <a:t> </a:t>
            </a:r>
            <a:r>
              <a:rPr lang="en-US" altLang="ko" sz="1500" dirty="0"/>
              <a:t>Ranking list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EC60D-A977-7434-F175-DEF73429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7" y="1409307"/>
            <a:ext cx="7895565" cy="289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8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757875" y="48815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Experiment/Demo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/>
              <a:t>SQLite3 DB- Users Table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449A2-6378-F07D-E93B-4650E702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79" y="1269313"/>
            <a:ext cx="5519393" cy="30325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757875" y="48815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Experiment/Demo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/>
              <a:t>SQLite3 DB- LoginAttempt Table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83EAB-145F-5D28-B83D-28F0491B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12" y="1442753"/>
            <a:ext cx="5759777" cy="300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03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757875" y="48815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Experiment/Demo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/>
              <a:t>SQLite3 DB- Tictactoe Table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21DD9-27AA-066C-FA36-77CDE0E38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562" y="1442753"/>
            <a:ext cx="5637229" cy="311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6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757875" y="48815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Experiment/Demo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/>
              <a:t>SQLite3 DB- </a:t>
            </a:r>
            <a:r>
              <a:rPr lang="en-US" altLang="ko" sz="1500" dirty="0" err="1"/>
              <a:t>RockPaperScissors</a:t>
            </a:r>
            <a:r>
              <a:rPr lang="ko" sz="1500" dirty="0"/>
              <a:t> Table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19B66-D3F4-208D-089B-F1FE9EAD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01" y="1342225"/>
            <a:ext cx="6047297" cy="342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3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757875" y="488153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Experiment/Demo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/>
              <a:t>SQLite3 DB- GameStatistics Table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E4BB5-DEB5-84A8-B94E-E8F46785C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08" y="1406088"/>
            <a:ext cx="5651233" cy="324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8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819150" y="865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References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735700" y="15146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r>
              <a:rPr lang="ko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PHP documentation. (n.d.). PHP: Hypertext Preprocessor. Retrieved from https://www.php.net/manual/en/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r>
              <a:rPr lang="ko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W3Schools. (n.d.). SQL Tutorial. Retrieved from https://www.w3schools.com/sql/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</a:t>
            </a:r>
            <a:r>
              <a:rPr lang="ko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Rascia, T. (2019, January 31). Building a Simple Tic Tac Toe Game with PHP. Tania Rascia. https://www.taniarascia.com/simple-tic-tac-toe-with-php/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</a:t>
            </a:r>
            <a:r>
              <a:rPr lang="ko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Staedefeldt, A. (n.d.). How to Build a Tic Tac Toe Game with PHP. DEV. Retrieved from https://dev.to/anselm/build-a-tic-tac-toe-game-with-php-1ofd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</a:t>
            </a:r>
            <a:r>
              <a:rPr lang="ko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Orejuela, E. (2018, December 12). How to Create a Rock, Paper, Scissors Game in JavaScript. freeCodeCamp. Retrieved from https://www.freecodecamp.org/news/how-to-create-a-rock-paper-scissors-game-in-javascript/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</a:t>
            </a:r>
            <a:r>
              <a:rPr lang="ko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Shah, N. (2018, July 29). Rock Paper Scissors Game with JavaScript. Medium. Retrieved from https://medium.com/@nishantsingh1202/rock-paper-scissors-game-with-javascript-62c573ee5171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Introduction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Objective: Develop </a:t>
            </a:r>
            <a:r>
              <a:rPr lang="en-US" altLang="ko" dirty="0"/>
              <a:t>w</a:t>
            </a:r>
            <a:r>
              <a:rPr lang="ko" dirty="0"/>
              <a:t>eb-based games (Tic Tac Toe and Rock Paper Scissors)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Technologies: HTML, CSS, JavaScript</a:t>
            </a:r>
            <a:r>
              <a:rPr lang="en-US" altLang="ko" dirty="0"/>
              <a:t>(Client side)</a:t>
            </a:r>
            <a:r>
              <a:rPr lang="ko" dirty="0"/>
              <a:t>, PHP</a:t>
            </a:r>
            <a:r>
              <a:rPr lang="en-US" altLang="ko" dirty="0"/>
              <a:t> (Server side)</a:t>
            </a:r>
            <a:r>
              <a:rPr lang="ko" dirty="0"/>
              <a:t>, SQLite3</a:t>
            </a:r>
            <a:r>
              <a:rPr lang="en-US" altLang="ko" dirty="0"/>
              <a:t> DB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dirty="0"/>
              <a:t>Component: </a:t>
            </a:r>
            <a:endParaRPr lang="en-US" altLang="ko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" dirty="0"/>
              <a:t>1.L</a:t>
            </a:r>
            <a:r>
              <a:rPr lang="ko" dirty="0"/>
              <a:t>ogin</a:t>
            </a:r>
            <a:endParaRPr lang="en-US" altLang="ko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" dirty="0"/>
              <a:t>2.R</a:t>
            </a:r>
            <a:r>
              <a:rPr lang="ko" dirty="0"/>
              <a:t>egistration system</a:t>
            </a:r>
            <a:endParaRPr lang="en-US" altLang="ko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" dirty="0"/>
              <a:t>3.</a:t>
            </a:r>
            <a:r>
              <a:rPr lang="ko" dirty="0"/>
              <a:t>Dashboard</a:t>
            </a:r>
            <a:r>
              <a:rPr lang="en-US" altLang="ko" dirty="0"/>
              <a:t>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" dirty="0"/>
              <a:t>4.Game page (</a:t>
            </a:r>
            <a:r>
              <a:rPr lang="ko" dirty="0"/>
              <a:t>Tic Tac Toe and Rock Paper Scissors</a:t>
            </a:r>
            <a:r>
              <a:rPr lang="en-US" altLang="ko" dirty="0"/>
              <a:t>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ko" dirty="0"/>
              <a:t>4.Ranking List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Background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HTML: Markup language for web pages and web applications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CSS: Style sheet language for HTML document presentation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JavaScript: Scripting language for dynamic web pages and applications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PHP: Server-side scripting language for dynamic web pages and applications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SQLite3: Lightweight, file-based database management system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Github: Web-based hosting service for version control and collaboration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112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Related Works</a:t>
            </a: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735700" y="15146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Tic Tac Toe by Google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00" y="1965650"/>
            <a:ext cx="3449475" cy="25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5011527" y="1396840"/>
            <a:ext cx="3581005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Rock Paper Scissors 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by </a:t>
            </a:r>
            <a:r>
              <a:rPr lang="en-US" altLang="ko" dirty="0"/>
              <a:t>“rock-paper-scissors-game.com”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000" y="1965650"/>
            <a:ext cx="3312850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Experiment/Demo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Sign Up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00" y="1766075"/>
            <a:ext cx="8038927" cy="20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Experiment/Demo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Sign In</a:t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25" y="1811450"/>
            <a:ext cx="8416824" cy="15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819150" y="510948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Experiment/Demo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/>
              <a:t>Dashboard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B8CFE-7B69-EA89-FDED-0B9AECE85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6" y="1180331"/>
            <a:ext cx="4438367" cy="32090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819150" y="52586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Experiment/Demo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/>
              <a:t>Tic-tac-toe</a:t>
            </a:r>
            <a:r>
              <a:rPr lang="en-US" altLang="ko" sz="1500" dirty="0"/>
              <a:t> </a:t>
            </a:r>
            <a:r>
              <a:rPr lang="en-US" sz="1500" dirty="0"/>
              <a:t>game page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234BA-F473-A484-41FE-0C32E24D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606" y="970961"/>
            <a:ext cx="3194787" cy="38803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819150" y="52586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Experiment/Demo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/>
              <a:t>Tic-tac-toe result</a:t>
            </a:r>
            <a:endParaRPr dirty="0"/>
          </a:p>
        </p:txBody>
      </p:sp>
      <p:pic>
        <p:nvPicPr>
          <p:cNvPr id="2" name="Google Shape;180;p21">
            <a:extLst>
              <a:ext uri="{FF2B5EF4-FFF2-40B4-BE49-F238E27FC236}">
                <a16:creationId xmlns:a16="http://schemas.microsoft.com/office/drawing/2014/main" id="{407670AB-6DED-93D6-FA05-CE5A741E91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195" y="1295943"/>
            <a:ext cx="1742425" cy="3046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370291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On-screen Show (16:9)</PresentationFormat>
  <Paragraphs>60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Nunito</vt:lpstr>
      <vt:lpstr>Times New Roman</vt:lpstr>
      <vt:lpstr>Shift</vt:lpstr>
      <vt:lpstr>PHP Web Game Project</vt:lpstr>
      <vt:lpstr>Introduction</vt:lpstr>
      <vt:lpstr>Background</vt:lpstr>
      <vt:lpstr>Related Works</vt:lpstr>
      <vt:lpstr>Experiment/Demo Sign Up</vt:lpstr>
      <vt:lpstr>Experiment/Demo Sign In</vt:lpstr>
      <vt:lpstr>Experiment/Demo Dashboard</vt:lpstr>
      <vt:lpstr>Experiment/Demo Tic-tac-toe game page</vt:lpstr>
      <vt:lpstr>Experiment/Demo Tic-tac-toe result</vt:lpstr>
      <vt:lpstr>Experiment/Demo Rock Paper Scissors game page</vt:lpstr>
      <vt:lpstr>Experiment/Demo Rock Paper Scissors result</vt:lpstr>
      <vt:lpstr>Experiment/Demo Tic Tac Toe Ranking list</vt:lpstr>
      <vt:lpstr>Experiment/Demo Rock Paper Scissors Ranking list</vt:lpstr>
      <vt:lpstr>Experiment/Demo SQLite3 DB- Users Table</vt:lpstr>
      <vt:lpstr>Experiment/Demo SQLite3 DB- LoginAttempt Table</vt:lpstr>
      <vt:lpstr>Experiment/Demo SQLite3 DB- Tictactoe Table</vt:lpstr>
      <vt:lpstr>Experiment/Demo SQLite3 DB- RockPaperScissors Table</vt:lpstr>
      <vt:lpstr>Experiment/Demo SQLite3 DB- GameStatistics Table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Web Game Project</dc:title>
  <cp:lastModifiedBy>Jeon Hyungmin</cp:lastModifiedBy>
  <cp:revision>1</cp:revision>
  <dcterms:modified xsi:type="dcterms:W3CDTF">2023-03-20T23:17:47Z</dcterms:modified>
</cp:coreProperties>
</file>