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82.png" Type="http://schemas.openxmlformats.org/officeDocument/2006/relationships/image"/><Relationship Id="rId12" Target="../media/image60.png" Type="http://schemas.openxmlformats.org/officeDocument/2006/relationships/image"/><Relationship Id="rId13" Target="../media/image61.png" Type="http://schemas.openxmlformats.org/officeDocument/2006/relationships/image"/><Relationship Id="rId14" Target="../media/image83.png" Type="http://schemas.openxmlformats.org/officeDocument/2006/relationships/image"/><Relationship Id="rId2" Target="../media/image78.png" Type="http://schemas.openxmlformats.org/officeDocument/2006/relationships/image"/><Relationship Id="rId3" Target="../media/image5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media/image87.png" Type="http://schemas.openxmlformats.org/officeDocument/2006/relationships/image"/><Relationship Id="rId2" Target="../media/image84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85.png" Type="http://schemas.openxmlformats.org/officeDocument/2006/relationships/image"/><Relationship Id="rId7" Target="../media/image10.png" Type="http://schemas.openxmlformats.org/officeDocument/2006/relationships/image"/><Relationship Id="rId8" Target="../media/image86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9.png" Type="http://schemas.openxmlformats.org/officeDocument/2006/relationships/image"/><Relationship Id="rId11" Target="../media/image90.png" Type="http://schemas.openxmlformats.org/officeDocument/2006/relationships/image"/><Relationship Id="rId2" Target="../media/image84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88.png" Type="http://schemas.openxmlformats.org/officeDocument/2006/relationships/image"/><Relationship Id="rId7" Target="../media/image10.png" Type="http://schemas.openxmlformats.org/officeDocument/2006/relationships/image"/><Relationship Id="rId8" Target="../media/image60.png" Type="http://schemas.openxmlformats.org/officeDocument/2006/relationships/image"/><Relationship Id="rId9" Target="../media/image6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media/image93.png" Type="http://schemas.openxmlformats.org/officeDocument/2006/relationships/image"/><Relationship Id="rId2" Target="../media/image84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1.png" Type="http://schemas.openxmlformats.org/officeDocument/2006/relationships/image"/><Relationship Id="rId7" Target="../media/image10.png" Type="http://schemas.openxmlformats.org/officeDocument/2006/relationships/image"/><Relationship Id="rId8" Target="../media/image92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png" Type="http://schemas.openxmlformats.org/officeDocument/2006/relationships/image"/><Relationship Id="rId2" Target="../media/image94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5.png" Type="http://schemas.openxmlformats.org/officeDocument/2006/relationships/image"/><Relationship Id="rId7" Target="../media/image96.png" Type="http://schemas.openxmlformats.org/officeDocument/2006/relationships/image"/><Relationship Id="rId8" Target="../media/image10.png" Type="http://schemas.openxmlformats.org/officeDocument/2006/relationships/image"/><Relationship Id="rId9" Target="../media/image9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7.png" Type="http://schemas.openxmlformats.org/officeDocument/2006/relationships/image"/><Relationship Id="rId11" Target="../media/image60.png" Type="http://schemas.openxmlformats.org/officeDocument/2006/relationships/image"/><Relationship Id="rId12" Target="../media/image61.png" Type="http://schemas.openxmlformats.org/officeDocument/2006/relationships/image"/><Relationship Id="rId13" Target="../media/image101.png" Type="http://schemas.openxmlformats.org/officeDocument/2006/relationships/image"/><Relationship Id="rId14" Target="../media/image102.png" Type="http://schemas.openxmlformats.org/officeDocument/2006/relationships/image"/><Relationship Id="rId2" Target="../media/image98.png" Type="http://schemas.openxmlformats.org/officeDocument/2006/relationships/image"/><Relationship Id="rId3" Target="../media/image94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9.png" Type="http://schemas.openxmlformats.org/officeDocument/2006/relationships/image"/><Relationship Id="rId8" Target="../media/image100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5.png" Type="http://schemas.openxmlformats.org/officeDocument/2006/relationships/image"/><Relationship Id="rId2" Target="../media/image103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0.png" Type="http://schemas.openxmlformats.org/officeDocument/2006/relationships/image"/><Relationship Id="rId7" Target="../media/image104.png" Type="http://schemas.openxmlformats.org/officeDocument/2006/relationships/image"/><Relationship Id="rId8" Target="../media/image60.png" Type="http://schemas.openxmlformats.org/officeDocument/2006/relationships/image"/><Relationship Id="rId9" Target="../media/image6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108.png" Type="http://schemas.openxmlformats.org/officeDocument/2006/relationships/image"/><Relationship Id="rId14" Target="../media/image109.png" Type="http://schemas.openxmlformats.org/officeDocument/2006/relationships/image"/><Relationship Id="rId15" Target="../media/image110.png" Type="http://schemas.openxmlformats.org/officeDocument/2006/relationships/image"/><Relationship Id="rId2" Target="../media/image103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0.png" Type="http://schemas.openxmlformats.org/officeDocument/2006/relationships/image"/><Relationship Id="rId7" Target="../media/image106.png" Type="http://schemas.openxmlformats.org/officeDocument/2006/relationships/image"/><Relationship Id="rId8" Target="../media/image107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16" Target="../media/image21.png" Type="http://schemas.openxmlformats.org/officeDocument/2006/relationships/image"/><Relationship Id="rId17" Target="../media/image22.png" Type="http://schemas.openxmlformats.org/officeDocument/2006/relationships/image"/><Relationship Id="rId2" Target="../media/image10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14" Target="../media/image29.png" Type="http://schemas.openxmlformats.org/officeDocument/2006/relationships/image"/><Relationship Id="rId15" Target="../media/image30.png" Type="http://schemas.openxmlformats.org/officeDocument/2006/relationships/image"/><Relationship Id="rId16" Target="../media/image31.png" Type="http://schemas.openxmlformats.org/officeDocument/2006/relationships/image"/><Relationship Id="rId17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10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40.png" Type="http://schemas.openxmlformats.org/officeDocument/2006/relationships/image"/><Relationship Id="rId14" Target="../media/image41.png" Type="http://schemas.openxmlformats.org/officeDocument/2006/relationships/image"/><Relationship Id="rId15" Target="../media/image42.png" Type="http://schemas.openxmlformats.org/officeDocument/2006/relationships/image"/><Relationship Id="rId2" Target="../media/image33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34.png" Type="http://schemas.openxmlformats.org/officeDocument/2006/relationships/image"/><Relationship Id="rId7" Target="../media/image10.pn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png" Type="http://schemas.openxmlformats.org/officeDocument/2006/relationships/image"/><Relationship Id="rId12" Target="../media/image53.png" Type="http://schemas.openxmlformats.org/officeDocument/2006/relationships/image"/><Relationship Id="rId13" Target="../media/image54.png" Type="http://schemas.openxmlformats.org/officeDocument/2006/relationships/image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png" Type="http://schemas.openxmlformats.org/officeDocument/2006/relationships/image"/><Relationship Id="rId12" Target="../media/image61.png" Type="http://schemas.openxmlformats.org/officeDocument/2006/relationships/image"/><Relationship Id="rId13" Target="../media/image62.png" Type="http://schemas.openxmlformats.org/officeDocument/2006/relationships/image"/><Relationship Id="rId14" Target="../media/image63.png" Type="http://schemas.openxmlformats.org/officeDocument/2006/relationships/image"/><Relationship Id="rId15" Target="../media/image64.png" Type="http://schemas.openxmlformats.org/officeDocument/2006/relationships/image"/><Relationship Id="rId16" Target="../media/image65.png" Type="http://schemas.openxmlformats.org/officeDocument/2006/relationships/image"/><Relationship Id="rId17" Target="../media/image66.png" Type="http://schemas.openxmlformats.org/officeDocument/2006/relationships/image"/><Relationship Id="rId18" Target="../media/image67.png" Type="http://schemas.openxmlformats.org/officeDocument/2006/relationships/image"/><Relationship Id="rId19" Target="../media/image68.png" Type="http://schemas.openxmlformats.org/officeDocument/2006/relationships/image"/><Relationship Id="rId2" Target="../media/image55.png" Type="http://schemas.openxmlformats.org/officeDocument/2006/relationships/image"/><Relationship Id="rId20" Target="../media/image69.png" Type="http://schemas.openxmlformats.org/officeDocument/2006/relationships/image"/><Relationship Id="rId21" Target="../media/image70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media/image73.png" Type="http://schemas.openxmlformats.org/officeDocument/2006/relationships/image"/><Relationship Id="rId2" Target="../media/image5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71.png" Type="http://schemas.openxmlformats.org/officeDocument/2006/relationships/image"/><Relationship Id="rId7" Target="../media/image10.png" Type="http://schemas.openxmlformats.org/officeDocument/2006/relationships/image"/><Relationship Id="rId8" Target="../media/image72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media/image73.png" Type="http://schemas.openxmlformats.org/officeDocument/2006/relationships/image"/><Relationship Id="rId2" Target="../media/image5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74.png" Type="http://schemas.openxmlformats.org/officeDocument/2006/relationships/image"/><Relationship Id="rId7" Target="../media/image10.png" Type="http://schemas.openxmlformats.org/officeDocument/2006/relationships/image"/><Relationship Id="rId8" Target="../media/image75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media/image73.png" Type="http://schemas.openxmlformats.org/officeDocument/2006/relationships/image"/><Relationship Id="rId2" Target="../media/image5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76.png" Type="http://schemas.openxmlformats.org/officeDocument/2006/relationships/image"/><Relationship Id="rId7" Target="../media/image10.png" Type="http://schemas.openxmlformats.org/officeDocument/2006/relationships/image"/><Relationship Id="rId8" Target="../media/image77.png" Type="http://schemas.openxmlformats.org/officeDocument/2006/relationships/image"/><Relationship Id="rId9" Target="../media/image6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863600"/>
            <a:ext cx="16573500" cy="8572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65569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50900" y="6413500"/>
            <a:ext cx="165735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0" y="1549400"/>
            <a:ext cx="4406900" cy="7175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82800" y="6756400"/>
            <a:ext cx="4318000" cy="952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98800" y="127000"/>
            <a:ext cx="9347200" cy="660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057400" y="165100"/>
            <a:ext cx="8242300" cy="609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299700" y="228600"/>
            <a:ext cx="8204200" cy="533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5854700" y="431800"/>
            <a:ext cx="292100" cy="12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2141200" y="431800"/>
            <a:ext cx="292100" cy="12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19300" y="2362200"/>
            <a:ext cx="92202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71700" y="3289300"/>
            <a:ext cx="13906500" cy="4826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24300" y="5143500"/>
            <a:ext cx="10388600" cy="2540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299200" y="3797300"/>
            <a:ext cx="5702300" cy="1168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8661400" y="8115300"/>
            <a:ext cx="1104900" cy="1104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81000" y="1993900"/>
            <a:ext cx="8724900" cy="1739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8000" y="1244600"/>
            <a:ext cx="3949700" cy="1308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152900" y="1130300"/>
            <a:ext cx="4483100" cy="1384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203700" y="8839200"/>
            <a:ext cx="104394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781300" y="2108200"/>
            <a:ext cx="12522200" cy="7518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29800" y="901700"/>
            <a:ext cx="8737600" cy="1473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08000" y="1003300"/>
            <a:ext cx="3949700" cy="130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52900" y="889000"/>
            <a:ext cx="4483100" cy="1384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501900" y="9499600"/>
            <a:ext cx="139192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19400" y="2209800"/>
            <a:ext cx="12649200" cy="7594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08000" y="1003300"/>
            <a:ext cx="3949700" cy="130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52900" y="889000"/>
            <a:ext cx="4483100" cy="1384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89200" y="9423400"/>
            <a:ext cx="14732000" cy="1028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207500" y="901700"/>
            <a:ext cx="92456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4700" y="2235200"/>
            <a:ext cx="12852400" cy="7708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85400" y="914400"/>
            <a:ext cx="8077200" cy="1435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08000" y="1003300"/>
            <a:ext cx="3949700" cy="130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52900" y="889000"/>
            <a:ext cx="4483100" cy="1384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811000" y="9309100"/>
            <a:ext cx="67437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144000" y="2705100"/>
            <a:ext cx="8839200" cy="6985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0500" y="2654300"/>
            <a:ext cx="8750300" cy="6934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09100" y="876300"/>
            <a:ext cx="8953500" cy="1739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08000" y="1155700"/>
            <a:ext cx="3949700" cy="1308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152900" y="1041400"/>
            <a:ext cx="44831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38300" y="2590800"/>
            <a:ext cx="13906500" cy="509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8115300" y="7683500"/>
            <a:ext cx="1397000" cy="1397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68800" y="3441700"/>
            <a:ext cx="8890000" cy="130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09100" y="876300"/>
            <a:ext cx="8953500" cy="1739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08000" y="1155700"/>
            <a:ext cx="3949700" cy="1308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52900" y="1041400"/>
            <a:ext cx="4483100" cy="1384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768600" y="8851900"/>
            <a:ext cx="12636500" cy="1739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41300" y="4851400"/>
            <a:ext cx="15113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8600" y="4025900"/>
            <a:ext cx="4127500" cy="403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08000" y="1003300"/>
            <a:ext cx="3949700" cy="130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52900" y="889000"/>
            <a:ext cx="4483100" cy="1384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619500" y="2590800"/>
            <a:ext cx="14859000" cy="6464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8000" y="1003300"/>
            <a:ext cx="3937000" cy="130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178300" y="914400"/>
            <a:ext cx="3479800" cy="2032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142875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968500" y="5778500"/>
            <a:ext cx="7378700" cy="10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66900" y="2082800"/>
            <a:ext cx="3060700" cy="2425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92300" y="4749800"/>
            <a:ext cx="3009900" cy="2413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866900" y="7518400"/>
            <a:ext cx="3009900" cy="2362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311900" y="2451100"/>
            <a:ext cx="10782300" cy="2794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311900" y="4813300"/>
            <a:ext cx="11112500" cy="2311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324600" y="7226300"/>
            <a:ext cx="121539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651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286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318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31800"/>
            <a:ext cx="2921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86100" y="2819400"/>
            <a:ext cx="12915900" cy="9283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651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286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318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31800"/>
            <a:ext cx="2921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06400" y="3606800"/>
            <a:ext cx="3987800" cy="130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241800" y="3568700"/>
            <a:ext cx="3429000" cy="1384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47300" y="3657600"/>
            <a:ext cx="3949700" cy="130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" y="5308600"/>
            <a:ext cx="3962400" cy="130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241800" y="5270500"/>
            <a:ext cx="5588000" cy="1384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210800" y="7061200"/>
            <a:ext cx="3937000" cy="130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06400" y="6921500"/>
            <a:ext cx="3949700" cy="1308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109700" y="4368800"/>
            <a:ext cx="3289300" cy="3429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454900" y="342900"/>
            <a:ext cx="3962400" cy="4013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122400" y="7010400"/>
            <a:ext cx="3479800" cy="2032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241800" y="6883400"/>
            <a:ext cx="6007100" cy="1384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046200" y="3606800"/>
            <a:ext cx="44831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63600" y="863600"/>
            <a:ext cx="16573500" cy="8572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65569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51400" y="5143500"/>
            <a:ext cx="85725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057400" y="165100"/>
            <a:ext cx="8242300" cy="60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99700" y="228600"/>
            <a:ext cx="8204200" cy="533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54700" y="431800"/>
            <a:ext cx="2921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2141200" y="431800"/>
            <a:ext cx="292100" cy="1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16100" y="3302000"/>
            <a:ext cx="6756400" cy="1816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97000" y="2476500"/>
            <a:ext cx="5524500" cy="1130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65200" y="1206500"/>
            <a:ext cx="3987800" cy="130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610100" y="1092200"/>
            <a:ext cx="3429000" cy="1384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97000" y="5321300"/>
            <a:ext cx="3390900" cy="1130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16100" y="6096000"/>
            <a:ext cx="5105400" cy="2514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753600" y="2349500"/>
            <a:ext cx="2616200" cy="1130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753600" y="5499100"/>
            <a:ext cx="2578100" cy="1193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817100" y="6489700"/>
            <a:ext cx="7658100" cy="3035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134600" y="3035300"/>
            <a:ext cx="66675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14287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578100" y="6057900"/>
            <a:ext cx="7378700" cy="101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65200" y="1333500"/>
            <a:ext cx="3962400" cy="130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610100" y="1206500"/>
            <a:ext cx="5588000" cy="1384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76500" y="2349500"/>
            <a:ext cx="3060700" cy="2425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501900" y="5016500"/>
            <a:ext cx="3009900" cy="2413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476500" y="7785100"/>
            <a:ext cx="3009900" cy="2362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404100" y="2667000"/>
            <a:ext cx="7493000" cy="2070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404100" y="5130800"/>
            <a:ext cx="7683500" cy="2070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391400" y="7200900"/>
            <a:ext cx="6858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93700" y="5397500"/>
            <a:ext cx="190754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55900" y="5321300"/>
            <a:ext cx="152400" cy="152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750300" y="5295900"/>
            <a:ext cx="152400" cy="152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008100" y="5372100"/>
            <a:ext cx="152400" cy="152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839700" y="711200"/>
            <a:ext cx="3492500" cy="327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6700" y="635000"/>
            <a:ext cx="5626100" cy="1854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689100" y="1689100"/>
            <a:ext cx="13347700" cy="2209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11300" y="4229100"/>
            <a:ext cx="2692400" cy="1384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226300" y="4254500"/>
            <a:ext cx="3784600" cy="1384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877800" y="4203700"/>
            <a:ext cx="2641600" cy="1384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08000" y="6159500"/>
            <a:ext cx="6045200" cy="264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718300" y="6184900"/>
            <a:ext cx="6248400" cy="3911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017500" y="6159500"/>
            <a:ext cx="41656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50900" y="3314700"/>
            <a:ext cx="5435600" cy="203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50900" y="5588000"/>
            <a:ext cx="5435600" cy="2032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50900" y="7861300"/>
            <a:ext cx="5372100" cy="203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42900" y="1905000"/>
            <a:ext cx="4356100" cy="1739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08000" y="1244600"/>
            <a:ext cx="3949700" cy="130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52900" y="1130300"/>
            <a:ext cx="4483100" cy="1384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6200" y="3657600"/>
            <a:ext cx="1104900" cy="1549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6200" y="5905500"/>
            <a:ext cx="1054100" cy="1549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6200" y="8166100"/>
            <a:ext cx="1168400" cy="1549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04900" y="3746500"/>
            <a:ext cx="4292600" cy="1435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17600" y="5715000"/>
            <a:ext cx="5029200" cy="2146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117600" y="8089900"/>
            <a:ext cx="4686300" cy="2095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061200" y="3136900"/>
            <a:ext cx="9779000" cy="1384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150100" y="4432300"/>
            <a:ext cx="10033000" cy="3886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035800" y="8331200"/>
            <a:ext cx="85725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13000" y="4533900"/>
            <a:ext cx="13373100" cy="340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1800" y="2120900"/>
            <a:ext cx="9042400" cy="1739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08000" y="1244600"/>
            <a:ext cx="3949700" cy="130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52900" y="1130300"/>
            <a:ext cx="4483100" cy="1384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484100" y="8140700"/>
            <a:ext cx="31750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19400" y="4203700"/>
            <a:ext cx="12484100" cy="3289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1800" y="1892300"/>
            <a:ext cx="10642600" cy="1739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08000" y="1244600"/>
            <a:ext cx="3949700" cy="130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52900" y="1130300"/>
            <a:ext cx="4483100" cy="1384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823700" y="7416800"/>
            <a:ext cx="31750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91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57400" y="152400"/>
            <a:ext cx="8242300" cy="60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99700" y="215900"/>
            <a:ext cx="82042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854700" y="419100"/>
            <a:ext cx="2921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576832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141200" y="419100"/>
            <a:ext cx="2921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479800" y="4279900"/>
            <a:ext cx="11582400" cy="304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98800" y="165100"/>
            <a:ext cx="9347200" cy="596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1800" y="1854200"/>
            <a:ext cx="8940800" cy="1739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08000" y="1244600"/>
            <a:ext cx="3949700" cy="130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52900" y="1130300"/>
            <a:ext cx="4483100" cy="1384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887200" y="7251700"/>
            <a:ext cx="3175000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