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2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F61-BBED-4DC7-B344-F2E5734B06BA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FFCED2-9028-2819-E49D-2CBE36E377B0}"/>
              </a:ext>
            </a:extLst>
          </p:cNvPr>
          <p:cNvGrpSpPr/>
          <p:nvPr/>
        </p:nvGrpSpPr>
        <p:grpSpPr>
          <a:xfrm>
            <a:off x="375920" y="255837"/>
            <a:ext cx="4460240" cy="7604193"/>
            <a:chOff x="375920" y="255837"/>
            <a:chExt cx="4460240" cy="7604193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42317410-01DF-171E-D8A9-F7D078067664}"/>
                </a:ext>
              </a:extLst>
            </p:cNvPr>
            <p:cNvSpPr/>
            <p:nvPr/>
          </p:nvSpPr>
          <p:spPr>
            <a:xfrm>
              <a:off x="520700" y="255837"/>
              <a:ext cx="1940560" cy="320040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0000" lnSpcReduction="20000"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시작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3993A46-1531-EC35-C2DD-9C2270AD14A8}"/>
                </a:ext>
              </a:extLst>
            </p:cNvPr>
            <p:cNvGrpSpPr/>
            <p:nvPr/>
          </p:nvGrpSpPr>
          <p:grpSpPr>
            <a:xfrm>
              <a:off x="398780" y="726440"/>
              <a:ext cx="2118360" cy="1229360"/>
              <a:chOff x="398780" y="1021080"/>
              <a:chExt cx="2118360" cy="1229360"/>
            </a:xfrm>
          </p:grpSpPr>
          <p:sp>
            <p:nvSpPr>
              <p:cNvPr id="5" name="순서도: 처리 4">
                <a:extLst>
                  <a:ext uri="{FF2B5EF4-FFF2-40B4-BE49-F238E27FC236}">
                    <a16:creationId xmlns:a16="http://schemas.microsoft.com/office/drawing/2014/main" id="{F5E25DEA-C012-E5A0-8AB9-C4955AA12BCB}"/>
                  </a:ext>
                </a:extLst>
              </p:cNvPr>
              <p:cNvSpPr/>
              <p:nvPr/>
            </p:nvSpPr>
            <p:spPr>
              <a:xfrm>
                <a:off x="398780" y="1148080"/>
                <a:ext cx="2118360" cy="11023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>
                <a:extLst>
                  <a:ext uri="{FF2B5EF4-FFF2-40B4-BE49-F238E27FC236}">
                    <a16:creationId xmlns:a16="http://schemas.microsoft.com/office/drawing/2014/main" id="{3BEC61EC-E2F3-EF65-5400-DE06AC149197}"/>
                  </a:ext>
                </a:extLst>
              </p:cNvPr>
              <p:cNvSpPr/>
              <p:nvPr/>
            </p:nvSpPr>
            <p:spPr>
              <a:xfrm>
                <a:off x="487680" y="1021080"/>
                <a:ext cx="675640" cy="2895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ko-KR" altLang="en-US" sz="1400">
                    <a:solidFill>
                      <a:schemeClr val="tx1"/>
                    </a:solidFill>
                  </a:rPr>
                  <a:t>로비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46780BD-3E68-1AFB-1E0A-1AC0252A321A}"/>
                </a:ext>
              </a:extLst>
            </p:cNvPr>
            <p:cNvGrpSpPr/>
            <p:nvPr/>
          </p:nvGrpSpPr>
          <p:grpSpPr>
            <a:xfrm>
              <a:off x="375920" y="2045970"/>
              <a:ext cx="2118360" cy="5814060"/>
              <a:chOff x="398780" y="925830"/>
              <a:chExt cx="2118360" cy="5814060"/>
            </a:xfrm>
          </p:grpSpPr>
          <p:sp>
            <p:nvSpPr>
              <p:cNvPr id="9" name="순서도: 처리 8">
                <a:extLst>
                  <a:ext uri="{FF2B5EF4-FFF2-40B4-BE49-F238E27FC236}">
                    <a16:creationId xmlns:a16="http://schemas.microsoft.com/office/drawing/2014/main" id="{8A4209AB-23B0-3091-DB3A-074CF8B00A82}"/>
                  </a:ext>
                </a:extLst>
              </p:cNvPr>
              <p:cNvSpPr/>
              <p:nvPr/>
            </p:nvSpPr>
            <p:spPr>
              <a:xfrm>
                <a:off x="398780" y="1065530"/>
                <a:ext cx="2118360" cy="567436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순서도: 처리 9">
                <a:extLst>
                  <a:ext uri="{FF2B5EF4-FFF2-40B4-BE49-F238E27FC236}">
                    <a16:creationId xmlns:a16="http://schemas.microsoft.com/office/drawing/2014/main" id="{B92EA284-A330-60FF-B786-DC57F4EA0A19}"/>
                  </a:ext>
                </a:extLst>
              </p:cNvPr>
              <p:cNvSpPr/>
              <p:nvPr/>
            </p:nvSpPr>
            <p:spPr>
              <a:xfrm>
                <a:off x="487680" y="925830"/>
                <a:ext cx="675640" cy="279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유저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F839E9F4-4C7A-3F69-6069-FFB672AFE45A}"/>
                </a:ext>
              </a:extLst>
            </p:cNvPr>
            <p:cNvSpPr/>
            <p:nvPr/>
          </p:nvSpPr>
          <p:spPr>
            <a:xfrm>
              <a:off x="553720" y="1165860"/>
              <a:ext cx="1874520" cy="500380"/>
            </a:xfrm>
            <a:prstGeom prst="flowChartInputOutpu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검색할 유저 닉네임 입력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0D5A51F-508D-8B0B-B74C-BAF505573225}"/>
                </a:ext>
              </a:extLst>
            </p:cNvPr>
            <p:cNvGrpSpPr/>
            <p:nvPr/>
          </p:nvGrpSpPr>
          <p:grpSpPr>
            <a:xfrm>
              <a:off x="3550920" y="1068070"/>
              <a:ext cx="1000760" cy="695960"/>
              <a:chOff x="2890520" y="924560"/>
              <a:chExt cx="1000760" cy="69596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7EF5B85-5392-4263-CBB9-16F7170F1A01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DEEBA33-CFD2-847A-4168-CEAB173B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F13839A-A7E4-7534-9ACD-98C5BC412327}"/>
                </a:ext>
              </a:extLst>
            </p:cNvPr>
            <p:cNvCxnSpPr>
              <a:cxnSpLocks/>
              <a:stCxn id="11" idx="5"/>
              <a:endCxn id="14" idx="1"/>
            </p:cNvCxnSpPr>
            <p:nvPr/>
          </p:nvCxnSpPr>
          <p:spPr>
            <a:xfrm>
              <a:off x="2240788" y="1416050"/>
              <a:ext cx="13101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182E211-0B51-A554-B714-2B3D38E67B87}"/>
                </a:ext>
              </a:extLst>
            </p:cNvPr>
            <p:cNvSpPr/>
            <p:nvPr/>
          </p:nvSpPr>
          <p:spPr>
            <a:xfrm>
              <a:off x="1437615" y="3327717"/>
              <a:ext cx="858774" cy="35813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유저</a:t>
              </a:r>
              <a:r>
                <a:rPr lang="en-US" altLang="ko-KR" sz="1100" dirty="0">
                  <a:solidFill>
                    <a:schemeClr val="tx1"/>
                  </a:solidFill>
                </a:rPr>
                <a:t>ID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C625713-3691-2B27-D4EE-7EBF5E75F764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rot="5400000">
              <a:off x="2177308" y="1453724"/>
              <a:ext cx="1563687" cy="2184298"/>
            </a:xfrm>
            <a:prstGeom prst="bentConnector3">
              <a:avLst>
                <a:gd name="adj1" fmla="val 20761"/>
              </a:avLst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DED2CC5-D077-D73A-39AB-41C057DE9620}"/>
                </a:ext>
              </a:extLst>
            </p:cNvPr>
            <p:cNvGrpSpPr/>
            <p:nvPr/>
          </p:nvGrpSpPr>
          <p:grpSpPr>
            <a:xfrm>
              <a:off x="3550920" y="3158806"/>
              <a:ext cx="1000760" cy="695960"/>
              <a:chOff x="2890520" y="924560"/>
              <a:chExt cx="1000760" cy="69596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C0BEE33-121B-8377-F71F-948A00058209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6C1BC69-3462-673E-3F5B-388EC091F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pic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72DED0C-938E-0B10-C3A1-AF514C19E112}"/>
                </a:ext>
              </a:extLst>
            </p:cNvPr>
            <p:cNvCxnSpPr>
              <a:cxnSpLocks/>
              <a:stCxn id="19" idx="6"/>
              <a:endCxn id="24" idx="1"/>
            </p:cNvCxnSpPr>
            <p:nvPr/>
          </p:nvCxnSpPr>
          <p:spPr>
            <a:xfrm>
              <a:off x="2296389" y="3506786"/>
              <a:ext cx="1254531" cy="0"/>
            </a:xfrm>
            <a:prstGeom prst="straightConnector1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0059D7C-D312-F254-7BC1-D25C67E5961E}"/>
                </a:ext>
              </a:extLst>
            </p:cNvPr>
            <p:cNvSpPr/>
            <p:nvPr/>
          </p:nvSpPr>
          <p:spPr>
            <a:xfrm>
              <a:off x="1437614" y="3819207"/>
              <a:ext cx="858775" cy="35813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전적 </a:t>
              </a:r>
              <a:r>
                <a:rPr lang="en-US" altLang="ko-KR" sz="1100" dirty="0">
                  <a:solidFill>
                    <a:schemeClr val="tx1"/>
                  </a:solidFill>
                </a:rPr>
                <a:t>100</a:t>
              </a:r>
              <a:r>
                <a:rPr lang="ko-KR" altLang="en-US" sz="1100" dirty="0">
                  <a:solidFill>
                    <a:schemeClr val="tx1"/>
                  </a:solidFill>
                </a:rPr>
                <a:t>건</a:t>
              </a: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F1A890A2-3229-9A7D-30FA-443F7F5945C7}"/>
                </a:ext>
              </a:extLst>
            </p:cNvPr>
            <p:cNvCxnSpPr>
              <a:cxnSpLocks/>
              <a:stCxn id="24" idx="2"/>
              <a:endCxn id="30" idx="6"/>
            </p:cNvCxnSpPr>
            <p:nvPr/>
          </p:nvCxnSpPr>
          <p:spPr>
            <a:xfrm rot="5400000">
              <a:off x="3102090" y="3049066"/>
              <a:ext cx="143510" cy="1754911"/>
            </a:xfrm>
            <a:prstGeom prst="bentConnector2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51D9DAD-4C9B-1F82-A01F-F9D640E2CFEB}"/>
                </a:ext>
              </a:extLst>
            </p:cNvPr>
            <p:cNvGrpSpPr/>
            <p:nvPr/>
          </p:nvGrpSpPr>
          <p:grpSpPr>
            <a:xfrm>
              <a:off x="3550920" y="2263143"/>
              <a:ext cx="1000760" cy="695960"/>
              <a:chOff x="2890520" y="924560"/>
              <a:chExt cx="1000760" cy="69596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9BB4D72-6AC6-6625-3717-7AC5EF41E650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6732B69-8227-B209-978B-D9934757E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pic>
        </p:grp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D12C34A-87D9-33A3-C72A-1FE4D7EC85B2}"/>
                </a:ext>
              </a:extLst>
            </p:cNvPr>
            <p:cNvSpPr/>
            <p:nvPr/>
          </p:nvSpPr>
          <p:spPr>
            <a:xfrm>
              <a:off x="464820" y="2420616"/>
              <a:ext cx="858774" cy="3581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85000" lnSpcReduction="20000"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E72DC68-753D-3030-3486-96AAC21A94DE}"/>
                </a:ext>
              </a:extLst>
            </p:cNvPr>
            <p:cNvCxnSpPr>
              <a:cxnSpLocks/>
              <a:stCxn id="47" idx="6"/>
              <a:endCxn id="41" idx="1"/>
            </p:cNvCxnSpPr>
            <p:nvPr/>
          </p:nvCxnSpPr>
          <p:spPr>
            <a:xfrm>
              <a:off x="1323594" y="2599685"/>
              <a:ext cx="2227326" cy="114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E111D0F-E331-70E5-FC32-01F76CA5F408}"/>
                </a:ext>
              </a:extLst>
            </p:cNvPr>
            <p:cNvSpPr/>
            <p:nvPr/>
          </p:nvSpPr>
          <p:spPr>
            <a:xfrm>
              <a:off x="464820" y="2826503"/>
              <a:ext cx="858774" cy="35813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시즌정보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A638E85-B0B1-ECA2-AE9C-39FB37532155}"/>
                </a:ext>
              </a:extLst>
            </p:cNvPr>
            <p:cNvCxnSpPr>
              <a:cxnSpLocks/>
              <a:stCxn id="41" idx="2"/>
              <a:endCxn id="52" idx="6"/>
            </p:cNvCxnSpPr>
            <p:nvPr/>
          </p:nvCxnSpPr>
          <p:spPr>
            <a:xfrm rot="5400000">
              <a:off x="2664213" y="1618484"/>
              <a:ext cx="46469" cy="2727706"/>
            </a:xfrm>
            <a:prstGeom prst="bentConnector2">
              <a:avLst/>
            </a:prstGeom>
            <a:ln w="571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D8C3BF6-E287-DD6F-0496-5DD4CCC9090B}"/>
                </a:ext>
              </a:extLst>
            </p:cNvPr>
            <p:cNvSpPr/>
            <p:nvPr/>
          </p:nvSpPr>
          <p:spPr>
            <a:xfrm>
              <a:off x="1442974" y="4277511"/>
              <a:ext cx="858774" cy="358137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현재시즌</a:t>
              </a:r>
              <a:r>
                <a:rPr lang="en-US" altLang="ko-KR" sz="600" dirty="0">
                  <a:solidFill>
                    <a:schemeClr val="tx1"/>
                  </a:solidFill>
                </a:rPr>
                <a:t>ID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677EEAA-F9FC-AB40-077C-60BE7B6B1F16}"/>
                </a:ext>
              </a:extLst>
            </p:cNvPr>
            <p:cNvGrpSpPr/>
            <p:nvPr/>
          </p:nvGrpSpPr>
          <p:grpSpPr>
            <a:xfrm>
              <a:off x="3550920" y="4109871"/>
              <a:ext cx="1000760" cy="695960"/>
              <a:chOff x="2890520" y="924560"/>
              <a:chExt cx="1000760" cy="6959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A666BDA6-5054-A252-FB67-DBD8B7B5A64E}"/>
                  </a:ext>
                </a:extLst>
              </p:cNvPr>
              <p:cNvSpPr/>
              <p:nvPr/>
            </p:nvSpPr>
            <p:spPr>
              <a:xfrm>
                <a:off x="2890520" y="924560"/>
                <a:ext cx="1000760" cy="69596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API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E3B4565A-855F-0367-5570-B11E2E240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734" y="970787"/>
                <a:ext cx="477266" cy="5763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pic>
        </p:grp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D1D0D493-FC3F-488E-0370-6A12BA6DC29E}"/>
                </a:ext>
              </a:extLst>
            </p:cNvPr>
            <p:cNvCxnSpPr>
              <a:cxnSpLocks/>
              <a:stCxn id="19" idx="6"/>
              <a:endCxn id="80" idx="1"/>
            </p:cNvCxnSpPr>
            <p:nvPr/>
          </p:nvCxnSpPr>
          <p:spPr>
            <a:xfrm>
              <a:off x="2296389" y="3506786"/>
              <a:ext cx="1254531" cy="951065"/>
            </a:xfrm>
            <a:prstGeom prst="bentConnector3">
              <a:avLst/>
            </a:prstGeom>
            <a:ln w="5715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1D70A97-8921-29FD-4122-AB70E9043F18}"/>
                </a:ext>
              </a:extLst>
            </p:cNvPr>
            <p:cNvSpPr/>
            <p:nvPr/>
          </p:nvSpPr>
          <p:spPr>
            <a:xfrm>
              <a:off x="1330807" y="4758671"/>
              <a:ext cx="1072388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유저정보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1E7CC02D-E705-EEE3-710F-51A9BE00FFE0}"/>
                </a:ext>
              </a:extLst>
            </p:cNvPr>
            <p:cNvCxnSpPr>
              <a:cxnSpLocks/>
              <a:stCxn id="80" idx="2"/>
              <a:endCxn id="86" idx="6"/>
            </p:cNvCxnSpPr>
            <p:nvPr/>
          </p:nvCxnSpPr>
          <p:spPr>
            <a:xfrm rot="5400000">
              <a:off x="3161294" y="4047733"/>
              <a:ext cx="131909" cy="164810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66B41A5-DAA2-0CBD-C2A6-DE9EA6B64814}"/>
                </a:ext>
              </a:extLst>
            </p:cNvPr>
            <p:cNvSpPr/>
            <p:nvPr/>
          </p:nvSpPr>
          <p:spPr>
            <a:xfrm>
              <a:off x="480060" y="5291020"/>
              <a:ext cx="858774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주력캐릭터</a:t>
              </a: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F6F8620-D99A-340E-5461-6B093F517E69}"/>
                </a:ext>
              </a:extLst>
            </p:cNvPr>
            <p:cNvSpPr/>
            <p:nvPr/>
          </p:nvSpPr>
          <p:spPr>
            <a:xfrm>
              <a:off x="1437614" y="5288639"/>
              <a:ext cx="858774" cy="3581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유저닉네임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6C7EE35-CCAF-4332-2223-D40DB3793B31}"/>
                </a:ext>
              </a:extLst>
            </p:cNvPr>
            <p:cNvCxnSpPr>
              <a:stCxn id="86" idx="4"/>
              <a:endCxn id="91" idx="0"/>
            </p:cNvCxnSpPr>
            <p:nvPr/>
          </p:nvCxnSpPr>
          <p:spPr>
            <a:xfrm>
              <a:off x="1867001" y="5116808"/>
              <a:ext cx="0" cy="17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7FCDFA54-3D4A-9A2F-DDE8-6473B16D7DF8}"/>
                </a:ext>
              </a:extLst>
            </p:cNvPr>
            <p:cNvCxnSpPr>
              <a:stCxn id="86" idx="4"/>
              <a:endCxn id="90" idx="0"/>
            </p:cNvCxnSpPr>
            <p:nvPr/>
          </p:nvCxnSpPr>
          <p:spPr>
            <a:xfrm rot="5400000">
              <a:off x="1301118" y="4725137"/>
              <a:ext cx="174212" cy="957554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FF446811-0723-7784-9A3D-864249679F5F}"/>
                </a:ext>
              </a:extLst>
            </p:cNvPr>
            <p:cNvCxnSpPr>
              <a:stCxn id="52" idx="4"/>
              <a:endCxn id="77" idx="2"/>
            </p:cNvCxnSpPr>
            <p:nvPr/>
          </p:nvCxnSpPr>
          <p:spPr>
            <a:xfrm rot="16200000" flipH="1">
              <a:off x="532620" y="3546226"/>
              <a:ext cx="1271940" cy="548767"/>
            </a:xfrm>
            <a:prstGeom prst="bentConnector2">
              <a:avLst/>
            </a:prstGeom>
            <a:ln w="5715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F08F404A-8034-2F3E-E207-6F1E9C7AE466}"/>
                </a:ext>
              </a:extLst>
            </p:cNvPr>
            <p:cNvCxnSpPr>
              <a:stCxn id="77" idx="6"/>
              <a:endCxn id="80" idx="1"/>
            </p:cNvCxnSpPr>
            <p:nvPr/>
          </p:nvCxnSpPr>
          <p:spPr>
            <a:xfrm>
              <a:off x="2301748" y="4456580"/>
              <a:ext cx="1249172" cy="1271"/>
            </a:xfrm>
            <a:prstGeom prst="straightConnector1">
              <a:avLst/>
            </a:prstGeom>
            <a:ln w="28575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D7017651-9546-D4BC-7FE1-2ECF7C6DF47F}"/>
                </a:ext>
              </a:extLst>
            </p:cNvPr>
            <p:cNvSpPr/>
            <p:nvPr/>
          </p:nvSpPr>
          <p:spPr>
            <a:xfrm>
              <a:off x="962646" y="5763890"/>
              <a:ext cx="858775" cy="358137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MMR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순서도: 처리 106">
              <a:extLst>
                <a:ext uri="{FF2B5EF4-FFF2-40B4-BE49-F238E27FC236}">
                  <a16:creationId xmlns:a16="http://schemas.microsoft.com/office/drawing/2014/main" id="{C5839132-3B25-4B7B-CADF-EF43E4BAF267}"/>
                </a:ext>
              </a:extLst>
            </p:cNvPr>
            <p:cNvSpPr/>
            <p:nvPr/>
          </p:nvSpPr>
          <p:spPr>
            <a:xfrm>
              <a:off x="487680" y="6367627"/>
              <a:ext cx="1808708" cy="309633"/>
            </a:xfrm>
            <a:prstGeom prst="flowChartProcess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날짜별</a:t>
              </a:r>
              <a:r>
                <a:rPr lang="ko-KR" altLang="en-US" sz="1050" dirty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</a:rPr>
                <a:t>MMR </a:t>
              </a:r>
              <a:r>
                <a:rPr lang="ko-KR" altLang="en-US" sz="1050" dirty="0">
                  <a:solidFill>
                    <a:schemeClr val="tx1"/>
                  </a:solidFill>
                </a:rPr>
                <a:t>그래프 그리기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3EB4FE2D-D478-3A22-CB89-93C02BEA42A1}"/>
                </a:ext>
              </a:extLst>
            </p:cNvPr>
            <p:cNvSpPr/>
            <p:nvPr/>
          </p:nvSpPr>
          <p:spPr>
            <a:xfrm>
              <a:off x="3429000" y="5285720"/>
              <a:ext cx="1407160" cy="9212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0B68A801-B15A-F8DA-9606-D418B8E05C82}"/>
                </a:ext>
              </a:extLst>
            </p:cNvPr>
            <p:cNvCxnSpPr>
              <a:cxnSpLocks/>
              <a:stCxn id="30" idx="2"/>
              <a:endCxn id="106" idx="2"/>
            </p:cNvCxnSpPr>
            <p:nvPr/>
          </p:nvCxnSpPr>
          <p:spPr>
            <a:xfrm rot="10800000" flipV="1">
              <a:off x="962646" y="3998275"/>
              <a:ext cx="474968" cy="1944683"/>
            </a:xfrm>
            <a:prstGeom prst="bentConnector3">
              <a:avLst>
                <a:gd name="adj1" fmla="val 208025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B38905C-24AD-194D-3313-62EF7A6B2E6F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>
            <a:xfrm>
              <a:off x="1392034" y="6122027"/>
              <a:ext cx="0" cy="245600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순서도: 처리 117">
              <a:extLst>
                <a:ext uri="{FF2B5EF4-FFF2-40B4-BE49-F238E27FC236}">
                  <a16:creationId xmlns:a16="http://schemas.microsoft.com/office/drawing/2014/main" id="{7D2B04E6-6AA6-6022-8E82-BE49460BA6BC}"/>
                </a:ext>
              </a:extLst>
            </p:cNvPr>
            <p:cNvSpPr/>
            <p:nvPr/>
          </p:nvSpPr>
          <p:spPr>
            <a:xfrm>
              <a:off x="487680" y="6777096"/>
              <a:ext cx="1808708" cy="309633"/>
            </a:xfrm>
            <a:prstGeom prst="flowChart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>
                  <a:solidFill>
                    <a:schemeClr val="tx1"/>
                  </a:solidFill>
                </a:rPr>
                <a:t>대전기록 표시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201E4816-3E8B-D364-4710-B6EBF440DE71}"/>
                </a:ext>
              </a:extLst>
            </p:cNvPr>
            <p:cNvCxnSpPr>
              <a:stCxn id="30" idx="2"/>
              <a:endCxn id="118" idx="1"/>
            </p:cNvCxnSpPr>
            <p:nvPr/>
          </p:nvCxnSpPr>
          <p:spPr>
            <a:xfrm rot="10800000" flipV="1">
              <a:off x="487680" y="3998275"/>
              <a:ext cx="949934" cy="2933637"/>
            </a:xfrm>
            <a:prstGeom prst="bentConnector3">
              <a:avLst>
                <a:gd name="adj1" fmla="val 124065"/>
              </a:avLst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FB6AEAE1-4E3D-7E7B-335A-8DCFCF12C530}"/>
                </a:ext>
              </a:extLst>
            </p:cNvPr>
            <p:cNvGrpSpPr/>
            <p:nvPr/>
          </p:nvGrpSpPr>
          <p:grpSpPr>
            <a:xfrm>
              <a:off x="3550920" y="5011884"/>
              <a:ext cx="1148080" cy="619760"/>
              <a:chOff x="3550920" y="5547360"/>
              <a:chExt cx="1148080" cy="61976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7EC5B530-289D-D98E-7AF1-CF8F237CDC3E}"/>
                  </a:ext>
                </a:extLst>
              </p:cNvPr>
              <p:cNvSpPr/>
              <p:nvPr/>
            </p:nvSpPr>
            <p:spPr>
              <a:xfrm>
                <a:off x="3550920" y="5547360"/>
                <a:ext cx="1148080" cy="61976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r"/>
                <a:r>
                  <a:rPr lang="ko-KR" altLang="en-US">
                    <a:solidFill>
                      <a:schemeClr val="bg1"/>
                    </a:solidFill>
                  </a:rPr>
                  <a:t>서버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 descr="Python 로고 - 소셜 미디어 및 로고 아이콘">
                <a:extLst>
                  <a:ext uri="{FF2B5EF4-FFF2-40B4-BE49-F238E27FC236}">
                    <a16:creationId xmlns:a16="http://schemas.microsoft.com/office/drawing/2014/main" id="{D7F8420F-F25A-A638-D5A8-44052F660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2320" y="5605134"/>
                <a:ext cx="516893" cy="516893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</p:grpSp>
        <p:cxnSp>
          <p:nvCxnSpPr>
            <p:cNvPr id="1028" name="직선 화살표 연결선 1027">
              <a:extLst>
                <a:ext uri="{FF2B5EF4-FFF2-40B4-BE49-F238E27FC236}">
                  <a16:creationId xmlns:a16="http://schemas.microsoft.com/office/drawing/2014/main" id="{CFC3F05E-FE6C-2DE3-8EEF-4301A0EEA82C}"/>
                </a:ext>
              </a:extLst>
            </p:cNvPr>
            <p:cNvCxnSpPr>
              <a:cxnSpLocks/>
              <a:stCxn id="106" idx="6"/>
              <a:endCxn id="1031" idx="1"/>
            </p:cNvCxnSpPr>
            <p:nvPr/>
          </p:nvCxnSpPr>
          <p:spPr>
            <a:xfrm>
              <a:off x="1821421" y="5942959"/>
              <a:ext cx="1729499" cy="4647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D0BE4A50-B413-5A79-B3B9-E406E8D36CA6}"/>
                </a:ext>
              </a:extLst>
            </p:cNvPr>
            <p:cNvSpPr/>
            <p:nvPr/>
          </p:nvSpPr>
          <p:spPr>
            <a:xfrm>
              <a:off x="3550920" y="5761666"/>
              <a:ext cx="1148080" cy="371879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선형회귀를 이용한 예측</a:t>
              </a:r>
            </a:p>
          </p:txBody>
        </p:sp>
        <p:sp>
          <p:nvSpPr>
            <p:cNvPr id="1037" name="순서도: 처리 1036">
              <a:extLst>
                <a:ext uri="{FF2B5EF4-FFF2-40B4-BE49-F238E27FC236}">
                  <a16:creationId xmlns:a16="http://schemas.microsoft.com/office/drawing/2014/main" id="{3B8204E9-E8B9-0274-3693-656B571018FC}"/>
                </a:ext>
              </a:extLst>
            </p:cNvPr>
            <p:cNvSpPr/>
            <p:nvPr/>
          </p:nvSpPr>
          <p:spPr>
            <a:xfrm>
              <a:off x="487680" y="7199686"/>
              <a:ext cx="1808708" cy="309633"/>
            </a:xfrm>
            <a:prstGeom prst="flowChartProcess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예측 그래프 그리기</a:t>
              </a:r>
            </a:p>
          </p:txBody>
        </p:sp>
        <p:cxnSp>
          <p:nvCxnSpPr>
            <p:cNvPr id="1039" name="연결선: 꺾임 1038">
              <a:extLst>
                <a:ext uri="{FF2B5EF4-FFF2-40B4-BE49-F238E27FC236}">
                  <a16:creationId xmlns:a16="http://schemas.microsoft.com/office/drawing/2014/main" id="{BE037180-A3BF-F2FD-CFF0-DDD0D07ECAB7}"/>
                </a:ext>
              </a:extLst>
            </p:cNvPr>
            <p:cNvCxnSpPr>
              <a:stCxn id="1031" idx="2"/>
              <a:endCxn id="1037" idx="3"/>
            </p:cNvCxnSpPr>
            <p:nvPr/>
          </p:nvCxnSpPr>
          <p:spPr>
            <a:xfrm rot="5400000">
              <a:off x="2600195" y="5829738"/>
              <a:ext cx="1220958" cy="1828572"/>
            </a:xfrm>
            <a:prstGeom prst="bentConnector2">
              <a:avLst/>
            </a:prstGeom>
            <a:ln w="57150">
              <a:solidFill>
                <a:srgbClr val="A5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EFB2E75-E907-0BD4-6F17-EBCAF10A0CFC}"/>
                </a:ext>
              </a:extLst>
            </p:cNvPr>
            <p:cNvCxnSpPr>
              <a:stCxn id="4" idx="2"/>
              <a:endCxn id="11" idx="1"/>
            </p:cNvCxnSpPr>
            <p:nvPr/>
          </p:nvCxnSpPr>
          <p:spPr>
            <a:xfrm>
              <a:off x="1490980" y="575877"/>
              <a:ext cx="0" cy="5899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37</Words>
  <Application>Microsoft Office PowerPoint</Application>
  <PresentationFormat>A4 용지(210x297mm)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전</dc:creator>
  <cp:lastModifiedBy>전성현</cp:lastModifiedBy>
  <cp:revision>32</cp:revision>
  <dcterms:created xsi:type="dcterms:W3CDTF">2023-12-08T08:19:42Z</dcterms:created>
  <dcterms:modified xsi:type="dcterms:W3CDTF">2023-12-09T09:00:28Z</dcterms:modified>
</cp:coreProperties>
</file>