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0AD47"/>
    <a:srgbClr val="A5A5A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7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8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9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5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8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5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0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2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3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8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9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CF61-BBED-4DC7-B344-F2E5734B06B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4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B4FB14FB-328F-56B3-28BC-1457F9B2E6E0}"/>
              </a:ext>
            </a:extLst>
          </p:cNvPr>
          <p:cNvGrpSpPr/>
          <p:nvPr/>
        </p:nvGrpSpPr>
        <p:grpSpPr>
          <a:xfrm>
            <a:off x="793967" y="122487"/>
            <a:ext cx="4613693" cy="9628980"/>
            <a:chOff x="793967" y="122487"/>
            <a:chExt cx="4613693" cy="9628980"/>
          </a:xfrm>
        </p:grpSpPr>
        <p:sp>
          <p:nvSpPr>
            <p:cNvPr id="4" name="순서도: 수행의 시작/종료 3">
              <a:extLst>
                <a:ext uri="{FF2B5EF4-FFF2-40B4-BE49-F238E27FC236}">
                  <a16:creationId xmlns:a16="http://schemas.microsoft.com/office/drawing/2014/main" id="{42317410-01DF-171E-D8A9-F7D078067664}"/>
                </a:ext>
              </a:extLst>
            </p:cNvPr>
            <p:cNvSpPr/>
            <p:nvPr/>
          </p:nvSpPr>
          <p:spPr>
            <a:xfrm>
              <a:off x="1092200" y="122487"/>
              <a:ext cx="1940560" cy="320040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0000" lnSpcReduction="20000"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시작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3993A46-1531-EC35-C2DD-9C2270AD14A8}"/>
                </a:ext>
              </a:extLst>
            </p:cNvPr>
            <p:cNvGrpSpPr/>
            <p:nvPr/>
          </p:nvGrpSpPr>
          <p:grpSpPr>
            <a:xfrm>
              <a:off x="970280" y="593090"/>
              <a:ext cx="2118360" cy="1790624"/>
              <a:chOff x="398780" y="1021080"/>
              <a:chExt cx="2118360" cy="1790624"/>
            </a:xfrm>
          </p:grpSpPr>
          <p:sp>
            <p:nvSpPr>
              <p:cNvPr id="5" name="순서도: 처리 4">
                <a:extLst>
                  <a:ext uri="{FF2B5EF4-FFF2-40B4-BE49-F238E27FC236}">
                    <a16:creationId xmlns:a16="http://schemas.microsoft.com/office/drawing/2014/main" id="{F5E25DEA-C012-E5A0-8AB9-C4955AA12BCB}"/>
                  </a:ext>
                </a:extLst>
              </p:cNvPr>
              <p:cNvSpPr/>
              <p:nvPr/>
            </p:nvSpPr>
            <p:spPr>
              <a:xfrm>
                <a:off x="398780" y="1148079"/>
                <a:ext cx="2118360" cy="1663625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순서도: 처리 5">
                <a:extLst>
                  <a:ext uri="{FF2B5EF4-FFF2-40B4-BE49-F238E27FC236}">
                    <a16:creationId xmlns:a16="http://schemas.microsoft.com/office/drawing/2014/main" id="{3BEC61EC-E2F3-EF65-5400-DE06AC149197}"/>
                  </a:ext>
                </a:extLst>
              </p:cNvPr>
              <p:cNvSpPr/>
              <p:nvPr/>
            </p:nvSpPr>
            <p:spPr>
              <a:xfrm>
                <a:off x="487680" y="1021080"/>
                <a:ext cx="675640" cy="28956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ko-KR" altLang="en-US" sz="1400">
                    <a:solidFill>
                      <a:schemeClr val="tx1"/>
                    </a:solidFill>
                  </a:rPr>
                  <a:t>로비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46780BD-3E68-1AFB-1E0A-1AC0252A321A}"/>
                </a:ext>
              </a:extLst>
            </p:cNvPr>
            <p:cNvGrpSpPr/>
            <p:nvPr/>
          </p:nvGrpSpPr>
          <p:grpSpPr>
            <a:xfrm>
              <a:off x="947420" y="2629315"/>
              <a:ext cx="2118360" cy="7122152"/>
              <a:chOff x="398780" y="925830"/>
              <a:chExt cx="2118360" cy="7122152"/>
            </a:xfrm>
          </p:grpSpPr>
          <p:sp>
            <p:nvSpPr>
              <p:cNvPr id="9" name="순서도: 처리 8">
                <a:extLst>
                  <a:ext uri="{FF2B5EF4-FFF2-40B4-BE49-F238E27FC236}">
                    <a16:creationId xmlns:a16="http://schemas.microsoft.com/office/drawing/2014/main" id="{8A4209AB-23B0-3091-DB3A-074CF8B00A82}"/>
                  </a:ext>
                </a:extLst>
              </p:cNvPr>
              <p:cNvSpPr/>
              <p:nvPr/>
            </p:nvSpPr>
            <p:spPr>
              <a:xfrm>
                <a:off x="398780" y="1065530"/>
                <a:ext cx="2118360" cy="698245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순서도: 처리 9">
                <a:extLst>
                  <a:ext uri="{FF2B5EF4-FFF2-40B4-BE49-F238E27FC236}">
                    <a16:creationId xmlns:a16="http://schemas.microsoft.com/office/drawing/2014/main" id="{B92EA284-A330-60FF-B786-DC57F4EA0A19}"/>
                  </a:ext>
                </a:extLst>
              </p:cNvPr>
              <p:cNvSpPr/>
              <p:nvPr/>
            </p:nvSpPr>
            <p:spPr>
              <a:xfrm>
                <a:off x="487680" y="925830"/>
                <a:ext cx="675640" cy="27940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 fontScale="92500" lnSpcReduction="10000"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유저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순서도: 데이터 10">
              <a:extLst>
                <a:ext uri="{FF2B5EF4-FFF2-40B4-BE49-F238E27FC236}">
                  <a16:creationId xmlns:a16="http://schemas.microsoft.com/office/drawing/2014/main" id="{F839E9F4-4C7A-3F69-6069-FFB672AFE45A}"/>
                </a:ext>
              </a:extLst>
            </p:cNvPr>
            <p:cNvSpPr/>
            <p:nvPr/>
          </p:nvSpPr>
          <p:spPr>
            <a:xfrm>
              <a:off x="793967" y="1828673"/>
              <a:ext cx="2706268" cy="318933"/>
            </a:xfrm>
            <a:prstGeom prst="flowChartInputOutpu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검색할 유저 닉네임 입력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0D5A51F-508D-8B0B-B74C-BAF505573225}"/>
                </a:ext>
              </a:extLst>
            </p:cNvPr>
            <p:cNvGrpSpPr/>
            <p:nvPr/>
          </p:nvGrpSpPr>
          <p:grpSpPr>
            <a:xfrm>
              <a:off x="4122420" y="1651415"/>
              <a:ext cx="1000760" cy="695960"/>
              <a:chOff x="2890520" y="924560"/>
              <a:chExt cx="1000760" cy="69596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7EF5B85-5392-4263-CBB9-16F7170F1A01}"/>
                  </a:ext>
                </a:extLst>
              </p:cNvPr>
              <p:cNvSpPr/>
              <p:nvPr/>
            </p:nvSpPr>
            <p:spPr>
              <a:xfrm>
                <a:off x="2890520" y="924560"/>
                <a:ext cx="1000760" cy="69596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r"/>
                <a:r>
                  <a:rPr lang="en-US" altLang="ko-KR" dirty="0">
                    <a:solidFill>
                      <a:schemeClr val="tx1"/>
                    </a:solidFill>
                  </a:rPr>
                  <a:t>API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5DEEBA33-CFD2-847A-4168-CEAB173BF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734" y="970787"/>
                <a:ext cx="477266" cy="57632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pic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F13839A-A7E4-7534-9ACD-98C5BC412327}"/>
                </a:ext>
              </a:extLst>
            </p:cNvPr>
            <p:cNvCxnSpPr>
              <a:cxnSpLocks/>
              <a:stCxn id="11" idx="5"/>
              <a:endCxn id="14" idx="1"/>
            </p:cNvCxnSpPr>
            <p:nvPr/>
          </p:nvCxnSpPr>
          <p:spPr>
            <a:xfrm>
              <a:off x="3229608" y="1988140"/>
              <a:ext cx="892812" cy="11255"/>
            </a:xfrm>
            <a:prstGeom prst="straightConnector1">
              <a:avLst/>
            </a:prstGeom>
            <a:ln w="5715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182E211-0B51-A554-B714-2B3D38E67B87}"/>
                </a:ext>
              </a:extLst>
            </p:cNvPr>
            <p:cNvSpPr/>
            <p:nvPr/>
          </p:nvSpPr>
          <p:spPr>
            <a:xfrm>
              <a:off x="2009115" y="3911062"/>
              <a:ext cx="858774" cy="35813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유저</a:t>
              </a:r>
              <a:r>
                <a:rPr lang="en-US" altLang="ko-KR" sz="1100" dirty="0">
                  <a:solidFill>
                    <a:schemeClr val="tx1"/>
                  </a:solidFill>
                </a:rPr>
                <a:t>ID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8C625713-3691-2B27-D4EE-7EBF5E75F764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 rot="5400000">
              <a:off x="2748808" y="2037069"/>
              <a:ext cx="1563687" cy="2184298"/>
            </a:xfrm>
            <a:prstGeom prst="bentConnector3">
              <a:avLst>
                <a:gd name="adj1" fmla="val 20761"/>
              </a:avLst>
            </a:prstGeom>
            <a:ln w="5715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DED2CC5-D077-D73A-39AB-41C057DE9620}"/>
                </a:ext>
              </a:extLst>
            </p:cNvPr>
            <p:cNvGrpSpPr/>
            <p:nvPr/>
          </p:nvGrpSpPr>
          <p:grpSpPr>
            <a:xfrm>
              <a:off x="4122420" y="3742151"/>
              <a:ext cx="1000760" cy="695960"/>
              <a:chOff x="2890520" y="924560"/>
              <a:chExt cx="1000760" cy="69596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C0BEE33-121B-8377-F71F-948A00058209}"/>
                  </a:ext>
                </a:extLst>
              </p:cNvPr>
              <p:cNvSpPr/>
              <p:nvPr/>
            </p:nvSpPr>
            <p:spPr>
              <a:xfrm>
                <a:off x="2890520" y="924560"/>
                <a:ext cx="1000760" cy="69596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r"/>
                <a:r>
                  <a:rPr lang="en-US" altLang="ko-KR" dirty="0">
                    <a:solidFill>
                      <a:schemeClr val="tx1"/>
                    </a:solidFill>
                  </a:rPr>
                  <a:t>API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16C1BC69-3462-673E-3F5B-388EC091F1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734" y="970787"/>
                <a:ext cx="477266" cy="57632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pic>
        </p:grp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72DED0C-938E-0B10-C3A1-AF514C19E112}"/>
                </a:ext>
              </a:extLst>
            </p:cNvPr>
            <p:cNvCxnSpPr>
              <a:cxnSpLocks/>
              <a:stCxn id="19" idx="6"/>
              <a:endCxn id="24" idx="1"/>
            </p:cNvCxnSpPr>
            <p:nvPr/>
          </p:nvCxnSpPr>
          <p:spPr>
            <a:xfrm>
              <a:off x="2867889" y="4090131"/>
              <a:ext cx="1254531" cy="0"/>
            </a:xfrm>
            <a:prstGeom prst="straightConnector1">
              <a:avLst/>
            </a:prstGeom>
            <a:ln w="5715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0059D7C-D312-F254-7BC1-D25C67E5961E}"/>
                </a:ext>
              </a:extLst>
            </p:cNvPr>
            <p:cNvSpPr/>
            <p:nvPr/>
          </p:nvSpPr>
          <p:spPr>
            <a:xfrm>
              <a:off x="2009114" y="4402552"/>
              <a:ext cx="858775" cy="358137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전적 </a:t>
              </a:r>
              <a:r>
                <a:rPr lang="en-US" altLang="ko-KR" sz="1100" dirty="0">
                  <a:solidFill>
                    <a:schemeClr val="tx1"/>
                  </a:solidFill>
                </a:rPr>
                <a:t>100</a:t>
              </a:r>
              <a:r>
                <a:rPr lang="ko-KR" altLang="en-US" sz="1100" dirty="0">
                  <a:solidFill>
                    <a:schemeClr val="tx1"/>
                  </a:solidFill>
                </a:rPr>
                <a:t>건</a:t>
              </a:r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F1A890A2-3229-9A7D-30FA-443F7F5945C7}"/>
                </a:ext>
              </a:extLst>
            </p:cNvPr>
            <p:cNvCxnSpPr>
              <a:cxnSpLocks/>
              <a:stCxn id="24" idx="2"/>
              <a:endCxn id="30" idx="6"/>
            </p:cNvCxnSpPr>
            <p:nvPr/>
          </p:nvCxnSpPr>
          <p:spPr>
            <a:xfrm rot="5400000">
              <a:off x="3673590" y="3632411"/>
              <a:ext cx="143510" cy="1754911"/>
            </a:xfrm>
            <a:prstGeom prst="bentConnector2">
              <a:avLst/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51D9DAD-4C9B-1F82-A01F-F9D640E2CFEB}"/>
                </a:ext>
              </a:extLst>
            </p:cNvPr>
            <p:cNvGrpSpPr/>
            <p:nvPr/>
          </p:nvGrpSpPr>
          <p:grpSpPr>
            <a:xfrm>
              <a:off x="4122420" y="2846488"/>
              <a:ext cx="1000760" cy="695960"/>
              <a:chOff x="2890520" y="924560"/>
              <a:chExt cx="1000760" cy="69596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9BB4D72-6AC6-6625-3717-7AC5EF41E650}"/>
                  </a:ext>
                </a:extLst>
              </p:cNvPr>
              <p:cNvSpPr/>
              <p:nvPr/>
            </p:nvSpPr>
            <p:spPr>
              <a:xfrm>
                <a:off x="2890520" y="924560"/>
                <a:ext cx="1000760" cy="695960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r"/>
                <a:r>
                  <a:rPr lang="en-US" altLang="ko-KR" dirty="0">
                    <a:solidFill>
                      <a:schemeClr val="tx1"/>
                    </a:solidFill>
                  </a:rPr>
                  <a:t>API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A6732B69-8227-B209-978B-D9934757E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734" y="970787"/>
                <a:ext cx="477266" cy="57632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pic>
        </p:grp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D12C34A-87D9-33A3-C72A-1FE4D7EC85B2}"/>
                </a:ext>
              </a:extLst>
            </p:cNvPr>
            <p:cNvSpPr/>
            <p:nvPr/>
          </p:nvSpPr>
          <p:spPr>
            <a:xfrm>
              <a:off x="1036320" y="3003961"/>
              <a:ext cx="858774" cy="3581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85000" lnSpcReduction="20000"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null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E72DC68-753D-3030-3486-96AAC21A94DE}"/>
                </a:ext>
              </a:extLst>
            </p:cNvPr>
            <p:cNvCxnSpPr>
              <a:cxnSpLocks/>
              <a:stCxn id="47" idx="6"/>
              <a:endCxn id="41" idx="1"/>
            </p:cNvCxnSpPr>
            <p:nvPr/>
          </p:nvCxnSpPr>
          <p:spPr>
            <a:xfrm>
              <a:off x="1895094" y="3183030"/>
              <a:ext cx="2227326" cy="114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E111D0F-E331-70E5-FC32-01F76CA5F408}"/>
                </a:ext>
              </a:extLst>
            </p:cNvPr>
            <p:cNvSpPr/>
            <p:nvPr/>
          </p:nvSpPr>
          <p:spPr>
            <a:xfrm>
              <a:off x="1036320" y="3409848"/>
              <a:ext cx="858774" cy="358137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시즌정보</a:t>
              </a:r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A638E85-B0B1-ECA2-AE9C-39FB37532155}"/>
                </a:ext>
              </a:extLst>
            </p:cNvPr>
            <p:cNvCxnSpPr>
              <a:cxnSpLocks/>
              <a:stCxn id="41" idx="2"/>
              <a:endCxn id="52" idx="6"/>
            </p:cNvCxnSpPr>
            <p:nvPr/>
          </p:nvCxnSpPr>
          <p:spPr>
            <a:xfrm rot="5400000">
              <a:off x="3235713" y="2201829"/>
              <a:ext cx="46469" cy="2727706"/>
            </a:xfrm>
            <a:prstGeom prst="bentConnector2">
              <a:avLst/>
            </a:prstGeom>
            <a:ln w="5715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D8C3BF6-E287-DD6F-0496-5DD4CCC9090B}"/>
                </a:ext>
              </a:extLst>
            </p:cNvPr>
            <p:cNvSpPr/>
            <p:nvPr/>
          </p:nvSpPr>
          <p:spPr>
            <a:xfrm>
              <a:off x="2014474" y="4860856"/>
              <a:ext cx="858774" cy="358137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현재시즌</a:t>
              </a:r>
              <a:r>
                <a:rPr lang="en-US" altLang="ko-KR" sz="600" dirty="0">
                  <a:solidFill>
                    <a:schemeClr val="tx1"/>
                  </a:solidFill>
                </a:rPr>
                <a:t>ID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0677EEAA-F9FC-AB40-077C-60BE7B6B1F16}"/>
                </a:ext>
              </a:extLst>
            </p:cNvPr>
            <p:cNvGrpSpPr/>
            <p:nvPr/>
          </p:nvGrpSpPr>
          <p:grpSpPr>
            <a:xfrm>
              <a:off x="4122420" y="4693216"/>
              <a:ext cx="1000760" cy="695960"/>
              <a:chOff x="2890520" y="924560"/>
              <a:chExt cx="1000760" cy="69596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A666BDA6-5054-A252-FB67-DBD8B7B5A64E}"/>
                  </a:ext>
                </a:extLst>
              </p:cNvPr>
              <p:cNvSpPr/>
              <p:nvPr/>
            </p:nvSpPr>
            <p:spPr>
              <a:xfrm>
                <a:off x="2890520" y="924560"/>
                <a:ext cx="1000760" cy="69596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r"/>
                <a:r>
                  <a:rPr lang="en-US" altLang="ko-KR" dirty="0">
                    <a:solidFill>
                      <a:schemeClr val="tx1"/>
                    </a:solidFill>
                  </a:rPr>
                  <a:t>API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E3B4565A-855F-0367-5570-B11E2E240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734" y="970787"/>
                <a:ext cx="477266" cy="576321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pic>
        </p:grp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D1D0D493-FC3F-488E-0370-6A12BA6DC29E}"/>
                </a:ext>
              </a:extLst>
            </p:cNvPr>
            <p:cNvCxnSpPr>
              <a:cxnSpLocks/>
              <a:stCxn id="19" idx="6"/>
              <a:endCxn id="80" idx="1"/>
            </p:cNvCxnSpPr>
            <p:nvPr/>
          </p:nvCxnSpPr>
          <p:spPr>
            <a:xfrm>
              <a:off x="2867889" y="4090131"/>
              <a:ext cx="1254531" cy="951065"/>
            </a:xfrm>
            <a:prstGeom prst="bentConnector3">
              <a:avLst/>
            </a:prstGeom>
            <a:ln w="5715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1D70A97-8921-29FD-4122-AB70E9043F18}"/>
                </a:ext>
              </a:extLst>
            </p:cNvPr>
            <p:cNvSpPr/>
            <p:nvPr/>
          </p:nvSpPr>
          <p:spPr>
            <a:xfrm>
              <a:off x="1902307" y="5342016"/>
              <a:ext cx="1072388" cy="35813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</a:rPr>
                <a:t>유저정보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1E7CC02D-E705-EEE3-710F-51A9BE00FFE0}"/>
                </a:ext>
              </a:extLst>
            </p:cNvPr>
            <p:cNvCxnSpPr>
              <a:cxnSpLocks/>
              <a:stCxn id="80" idx="2"/>
              <a:endCxn id="86" idx="6"/>
            </p:cNvCxnSpPr>
            <p:nvPr/>
          </p:nvCxnSpPr>
          <p:spPr>
            <a:xfrm rot="5400000">
              <a:off x="3732794" y="4631078"/>
              <a:ext cx="131909" cy="164810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66B41A5-DAA2-0CBD-C2A6-DE9EA6B64814}"/>
                </a:ext>
              </a:extLst>
            </p:cNvPr>
            <p:cNvSpPr/>
            <p:nvPr/>
          </p:nvSpPr>
          <p:spPr>
            <a:xfrm>
              <a:off x="1051560" y="5874365"/>
              <a:ext cx="858774" cy="35813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주력캐릭터</a:t>
              </a: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F6F8620-D99A-340E-5461-6B093F517E69}"/>
                </a:ext>
              </a:extLst>
            </p:cNvPr>
            <p:cNvSpPr/>
            <p:nvPr/>
          </p:nvSpPr>
          <p:spPr>
            <a:xfrm>
              <a:off x="2009114" y="5871984"/>
              <a:ext cx="858774" cy="35813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유저닉네임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B6C7EE35-CCAF-4332-2223-D40DB3793B31}"/>
                </a:ext>
              </a:extLst>
            </p:cNvPr>
            <p:cNvCxnSpPr>
              <a:stCxn id="86" idx="4"/>
              <a:endCxn id="91" idx="0"/>
            </p:cNvCxnSpPr>
            <p:nvPr/>
          </p:nvCxnSpPr>
          <p:spPr>
            <a:xfrm>
              <a:off x="2438501" y="5700153"/>
              <a:ext cx="0" cy="171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7FCDFA54-3D4A-9A2F-DDE8-6473B16D7DF8}"/>
                </a:ext>
              </a:extLst>
            </p:cNvPr>
            <p:cNvCxnSpPr>
              <a:stCxn id="86" idx="4"/>
              <a:endCxn id="90" idx="0"/>
            </p:cNvCxnSpPr>
            <p:nvPr/>
          </p:nvCxnSpPr>
          <p:spPr>
            <a:xfrm rot="5400000">
              <a:off x="1872618" y="5308482"/>
              <a:ext cx="174212" cy="957554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FF446811-0723-7784-9A3D-864249679F5F}"/>
                </a:ext>
              </a:extLst>
            </p:cNvPr>
            <p:cNvCxnSpPr>
              <a:stCxn id="52" idx="4"/>
              <a:endCxn id="77" idx="2"/>
            </p:cNvCxnSpPr>
            <p:nvPr/>
          </p:nvCxnSpPr>
          <p:spPr>
            <a:xfrm rot="16200000" flipH="1">
              <a:off x="1104120" y="4129571"/>
              <a:ext cx="1271940" cy="548767"/>
            </a:xfrm>
            <a:prstGeom prst="bentConnector2">
              <a:avLst/>
            </a:prstGeom>
            <a:ln w="5715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F08F404A-8034-2F3E-E207-6F1E9C7AE466}"/>
                </a:ext>
              </a:extLst>
            </p:cNvPr>
            <p:cNvCxnSpPr>
              <a:stCxn id="77" idx="6"/>
              <a:endCxn id="80" idx="1"/>
            </p:cNvCxnSpPr>
            <p:nvPr/>
          </p:nvCxnSpPr>
          <p:spPr>
            <a:xfrm>
              <a:off x="2873248" y="5039925"/>
              <a:ext cx="1249172" cy="1271"/>
            </a:xfrm>
            <a:prstGeom prst="straightConnector1">
              <a:avLst/>
            </a:prstGeom>
            <a:ln w="28575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D7017651-9546-D4BC-7FE1-2ECF7C6DF47F}"/>
                </a:ext>
              </a:extLst>
            </p:cNvPr>
            <p:cNvSpPr/>
            <p:nvPr/>
          </p:nvSpPr>
          <p:spPr>
            <a:xfrm>
              <a:off x="1534146" y="6347235"/>
              <a:ext cx="858775" cy="358137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MMR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7" name="순서도: 처리 106">
              <a:extLst>
                <a:ext uri="{FF2B5EF4-FFF2-40B4-BE49-F238E27FC236}">
                  <a16:creationId xmlns:a16="http://schemas.microsoft.com/office/drawing/2014/main" id="{C5839132-3B25-4B7B-CADF-EF43E4BAF267}"/>
                </a:ext>
              </a:extLst>
            </p:cNvPr>
            <p:cNvSpPr/>
            <p:nvPr/>
          </p:nvSpPr>
          <p:spPr>
            <a:xfrm>
              <a:off x="1059180" y="6950972"/>
              <a:ext cx="1808708" cy="309633"/>
            </a:xfrm>
            <a:prstGeom prst="flowChartProcess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날짜별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</a:rPr>
                <a:t>MMR </a:t>
              </a:r>
              <a:r>
                <a:rPr lang="ko-KR" altLang="en-US" sz="1050" dirty="0">
                  <a:solidFill>
                    <a:schemeClr val="tx1"/>
                  </a:solidFill>
                </a:rPr>
                <a:t>그래프 그리기</a:t>
              </a:r>
            </a:p>
          </p:txBody>
        </p:sp>
        <p:sp>
          <p:nvSpPr>
            <p:cNvPr id="1030" name="직사각형 1029">
              <a:extLst>
                <a:ext uri="{FF2B5EF4-FFF2-40B4-BE49-F238E27FC236}">
                  <a16:creationId xmlns:a16="http://schemas.microsoft.com/office/drawing/2014/main" id="{3EB4FE2D-D478-3A22-CB89-93C02BEA42A1}"/>
                </a:ext>
              </a:extLst>
            </p:cNvPr>
            <p:cNvSpPr/>
            <p:nvPr/>
          </p:nvSpPr>
          <p:spPr>
            <a:xfrm>
              <a:off x="4000500" y="5869065"/>
              <a:ext cx="1407160" cy="921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0B68A801-B15A-F8DA-9606-D418B8E05C82}"/>
                </a:ext>
              </a:extLst>
            </p:cNvPr>
            <p:cNvCxnSpPr>
              <a:cxnSpLocks/>
              <a:stCxn id="30" idx="2"/>
              <a:endCxn id="106" idx="2"/>
            </p:cNvCxnSpPr>
            <p:nvPr/>
          </p:nvCxnSpPr>
          <p:spPr>
            <a:xfrm rot="10800000" flipV="1">
              <a:off x="1534146" y="4581620"/>
              <a:ext cx="474968" cy="1944683"/>
            </a:xfrm>
            <a:prstGeom prst="bentConnector3">
              <a:avLst>
                <a:gd name="adj1" fmla="val 208025"/>
              </a:avLst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3B38905C-24AD-194D-3313-62EF7A6B2E6F}"/>
                </a:ext>
              </a:extLst>
            </p:cNvPr>
            <p:cNvCxnSpPr>
              <a:stCxn id="106" idx="4"/>
              <a:endCxn id="107" idx="0"/>
            </p:cNvCxnSpPr>
            <p:nvPr/>
          </p:nvCxnSpPr>
          <p:spPr>
            <a:xfrm>
              <a:off x="1963534" y="6705372"/>
              <a:ext cx="0" cy="245600"/>
            </a:xfrm>
            <a:prstGeom prst="straightConnector1">
              <a:avLst/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순서도: 처리 117">
              <a:extLst>
                <a:ext uri="{FF2B5EF4-FFF2-40B4-BE49-F238E27FC236}">
                  <a16:creationId xmlns:a16="http://schemas.microsoft.com/office/drawing/2014/main" id="{7D2B04E6-6AA6-6022-8E82-BE49460BA6BC}"/>
                </a:ext>
              </a:extLst>
            </p:cNvPr>
            <p:cNvSpPr/>
            <p:nvPr/>
          </p:nvSpPr>
          <p:spPr>
            <a:xfrm>
              <a:off x="1059180" y="7360441"/>
              <a:ext cx="1808708" cy="309633"/>
            </a:xfrm>
            <a:prstGeom prst="flowChart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1050">
                  <a:solidFill>
                    <a:schemeClr val="tx1"/>
                  </a:solidFill>
                </a:rPr>
                <a:t>대전기록 표시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201E4816-3E8B-D364-4710-B6EBF440DE71}"/>
                </a:ext>
              </a:extLst>
            </p:cNvPr>
            <p:cNvCxnSpPr>
              <a:stCxn id="30" idx="2"/>
              <a:endCxn id="118" idx="1"/>
            </p:cNvCxnSpPr>
            <p:nvPr/>
          </p:nvCxnSpPr>
          <p:spPr>
            <a:xfrm rot="10800000" flipV="1">
              <a:off x="1059180" y="4581620"/>
              <a:ext cx="949934" cy="2933637"/>
            </a:xfrm>
            <a:prstGeom prst="bentConnector3">
              <a:avLst>
                <a:gd name="adj1" fmla="val 124065"/>
              </a:avLst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FB6AEAE1-4E3D-7E7B-335A-8DCFCF12C530}"/>
                </a:ext>
              </a:extLst>
            </p:cNvPr>
            <p:cNvGrpSpPr/>
            <p:nvPr/>
          </p:nvGrpSpPr>
          <p:grpSpPr>
            <a:xfrm>
              <a:off x="4122420" y="5595229"/>
              <a:ext cx="1148080" cy="619760"/>
              <a:chOff x="3550920" y="5547360"/>
              <a:chExt cx="1148080" cy="61976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7EC5B530-289D-D98E-7AF1-CF8F237CDC3E}"/>
                  </a:ext>
                </a:extLst>
              </p:cNvPr>
              <p:cNvSpPr/>
              <p:nvPr/>
            </p:nvSpPr>
            <p:spPr>
              <a:xfrm>
                <a:off x="3550920" y="5547360"/>
                <a:ext cx="1148080" cy="619760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r"/>
                <a:r>
                  <a:rPr lang="ko-KR" altLang="en-US">
                    <a:solidFill>
                      <a:schemeClr val="bg1"/>
                    </a:solidFill>
                  </a:rPr>
                  <a:t>서버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26" name="Picture 2" descr="Python 로고 - 소셜 미디어 및 로고 아이콘">
                <a:extLst>
                  <a:ext uri="{FF2B5EF4-FFF2-40B4-BE49-F238E27FC236}">
                    <a16:creationId xmlns:a16="http://schemas.microsoft.com/office/drawing/2014/main" id="{D7F8420F-F25A-A638-D5A8-44052F6602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2320" y="5605134"/>
                <a:ext cx="516893" cy="516893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pic>
        </p:grpSp>
        <p:cxnSp>
          <p:nvCxnSpPr>
            <p:cNvPr id="1028" name="직선 화살표 연결선 1027">
              <a:extLst>
                <a:ext uri="{FF2B5EF4-FFF2-40B4-BE49-F238E27FC236}">
                  <a16:creationId xmlns:a16="http://schemas.microsoft.com/office/drawing/2014/main" id="{CFC3F05E-FE6C-2DE3-8EEF-4301A0EEA82C}"/>
                </a:ext>
              </a:extLst>
            </p:cNvPr>
            <p:cNvCxnSpPr>
              <a:cxnSpLocks/>
              <a:stCxn id="106" idx="6"/>
              <a:endCxn id="1031" idx="1"/>
            </p:cNvCxnSpPr>
            <p:nvPr/>
          </p:nvCxnSpPr>
          <p:spPr>
            <a:xfrm>
              <a:off x="2392921" y="6526304"/>
              <a:ext cx="1729499" cy="4647"/>
            </a:xfrm>
            <a:prstGeom prst="straightConnector1">
              <a:avLst/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D0BE4A50-B413-5A79-B3B9-E406E8D36CA6}"/>
                </a:ext>
              </a:extLst>
            </p:cNvPr>
            <p:cNvSpPr/>
            <p:nvPr/>
          </p:nvSpPr>
          <p:spPr>
            <a:xfrm>
              <a:off x="4122420" y="6345011"/>
              <a:ext cx="1148080" cy="37187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선형회귀를 이용한 예측</a:t>
              </a:r>
            </a:p>
          </p:txBody>
        </p:sp>
        <p:sp>
          <p:nvSpPr>
            <p:cNvPr id="1037" name="순서도: 처리 1036">
              <a:extLst>
                <a:ext uri="{FF2B5EF4-FFF2-40B4-BE49-F238E27FC236}">
                  <a16:creationId xmlns:a16="http://schemas.microsoft.com/office/drawing/2014/main" id="{3B8204E9-E8B9-0274-3693-656B571018FC}"/>
                </a:ext>
              </a:extLst>
            </p:cNvPr>
            <p:cNvSpPr/>
            <p:nvPr/>
          </p:nvSpPr>
          <p:spPr>
            <a:xfrm>
              <a:off x="1059180" y="7783031"/>
              <a:ext cx="1808708" cy="309633"/>
            </a:xfrm>
            <a:prstGeom prst="flowChartProcess">
              <a:avLst/>
            </a:prstGeom>
            <a:solidFill>
              <a:srgbClr val="A5A5A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예측 그래프 그리기</a:t>
              </a:r>
            </a:p>
          </p:txBody>
        </p:sp>
        <p:cxnSp>
          <p:nvCxnSpPr>
            <p:cNvPr id="1039" name="연결선: 꺾임 1038">
              <a:extLst>
                <a:ext uri="{FF2B5EF4-FFF2-40B4-BE49-F238E27FC236}">
                  <a16:creationId xmlns:a16="http://schemas.microsoft.com/office/drawing/2014/main" id="{BE037180-A3BF-F2FD-CFF0-DDD0D07ECAB7}"/>
                </a:ext>
              </a:extLst>
            </p:cNvPr>
            <p:cNvCxnSpPr>
              <a:stCxn id="1031" idx="2"/>
              <a:endCxn id="1037" idx="3"/>
            </p:cNvCxnSpPr>
            <p:nvPr/>
          </p:nvCxnSpPr>
          <p:spPr>
            <a:xfrm rot="5400000">
              <a:off x="3171695" y="6413083"/>
              <a:ext cx="1220958" cy="1828572"/>
            </a:xfrm>
            <a:prstGeom prst="bentConnector2">
              <a:avLst/>
            </a:prstGeom>
            <a:ln w="57150">
              <a:solidFill>
                <a:srgbClr val="A5A5A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C7DABBA7-A38F-B35C-F44A-07EFD7DB95A4}"/>
                </a:ext>
              </a:extLst>
            </p:cNvPr>
            <p:cNvSpPr/>
            <p:nvPr/>
          </p:nvSpPr>
          <p:spPr>
            <a:xfrm>
              <a:off x="1051560" y="8196873"/>
              <a:ext cx="1808708" cy="309633"/>
            </a:xfrm>
            <a:prstGeom prst="flowChart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대전기록 클릭</a:t>
              </a:r>
            </a:p>
          </p:txBody>
        </p:sp>
        <p:sp>
          <p:nvSpPr>
            <p:cNvPr id="16" name="순서도: 처리 15">
              <a:extLst>
                <a:ext uri="{FF2B5EF4-FFF2-40B4-BE49-F238E27FC236}">
                  <a16:creationId xmlns:a16="http://schemas.microsoft.com/office/drawing/2014/main" id="{946A12F5-5391-3AC7-2584-37E7604B2C7C}"/>
                </a:ext>
              </a:extLst>
            </p:cNvPr>
            <p:cNvSpPr/>
            <p:nvPr/>
          </p:nvSpPr>
          <p:spPr>
            <a:xfrm>
              <a:off x="1051560" y="8747830"/>
              <a:ext cx="1808708" cy="941415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t">
              <a:norm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대전 세부사항 표시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9F5AB2-A993-8119-98E8-CB8FD09676F4}"/>
                </a:ext>
              </a:extLst>
            </p:cNvPr>
            <p:cNvCxnSpPr>
              <a:cxnSpLocks/>
              <a:stCxn id="12" idx="2"/>
              <a:endCxn id="16" idx="0"/>
            </p:cNvCxnSpPr>
            <p:nvPr/>
          </p:nvCxnSpPr>
          <p:spPr>
            <a:xfrm>
              <a:off x="1955914" y="8506506"/>
              <a:ext cx="0" cy="241324"/>
            </a:xfrm>
            <a:prstGeom prst="straightConnector1">
              <a:avLst/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6D5CA040-F691-8571-0D2D-81F9E1EE053E}"/>
                </a:ext>
              </a:extLst>
            </p:cNvPr>
            <p:cNvSpPr/>
            <p:nvPr/>
          </p:nvSpPr>
          <p:spPr>
            <a:xfrm>
              <a:off x="1162284" y="9000001"/>
              <a:ext cx="1587260" cy="634443"/>
            </a:xfrm>
            <a:prstGeom prst="flowChart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t">
              <a:norm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유저 표시</a:t>
              </a:r>
            </a:p>
          </p:txBody>
        </p:sp>
        <p:sp>
          <p:nvSpPr>
            <p:cNvPr id="34" name="순서도: 처리 33">
              <a:extLst>
                <a:ext uri="{FF2B5EF4-FFF2-40B4-BE49-F238E27FC236}">
                  <a16:creationId xmlns:a16="http://schemas.microsoft.com/office/drawing/2014/main" id="{2F0674AB-21AA-A5BF-2AC0-96CE2C5778C5}"/>
                </a:ext>
              </a:extLst>
            </p:cNvPr>
            <p:cNvSpPr/>
            <p:nvPr/>
          </p:nvSpPr>
          <p:spPr>
            <a:xfrm>
              <a:off x="1240906" y="9227502"/>
              <a:ext cx="1426093" cy="362683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유저 클릭</a:t>
              </a:r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4F4D1EBA-29A9-3808-C133-7C2FEE37F599}"/>
                </a:ext>
              </a:extLst>
            </p:cNvPr>
            <p:cNvCxnSpPr>
              <a:cxnSpLocks/>
              <a:stCxn id="31" idx="3"/>
              <a:endCxn id="14" idx="3"/>
            </p:cNvCxnSpPr>
            <p:nvPr/>
          </p:nvCxnSpPr>
          <p:spPr>
            <a:xfrm flipV="1">
              <a:off x="2749544" y="1999395"/>
              <a:ext cx="2373636" cy="7317828"/>
            </a:xfrm>
            <a:prstGeom prst="bentConnector3">
              <a:avLst>
                <a:gd name="adj1" fmla="val 118459"/>
              </a:avLst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9AD3EFD3-CD0A-AC3D-D1D5-3804A8D800C1}"/>
                </a:ext>
              </a:extLst>
            </p:cNvPr>
            <p:cNvCxnSpPr>
              <a:cxnSpLocks/>
              <a:stCxn id="4" idx="1"/>
              <a:endCxn id="11" idx="2"/>
            </p:cNvCxnSpPr>
            <p:nvPr/>
          </p:nvCxnSpPr>
          <p:spPr>
            <a:xfrm rot="10800000" flipV="1">
              <a:off x="1064594" y="282506"/>
              <a:ext cx="27606" cy="1705633"/>
            </a:xfrm>
            <a:prstGeom prst="bentConnector3">
              <a:avLst>
                <a:gd name="adj1" fmla="val 19084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EC4339D-AE24-F6BD-0137-B74D79A7C4F7}"/>
                </a:ext>
              </a:extLst>
            </p:cNvPr>
            <p:cNvGrpSpPr/>
            <p:nvPr/>
          </p:nvGrpSpPr>
          <p:grpSpPr>
            <a:xfrm>
              <a:off x="4122420" y="840595"/>
              <a:ext cx="1000760" cy="695960"/>
              <a:chOff x="2890520" y="924560"/>
              <a:chExt cx="1000760" cy="69596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728EBA7-34F6-29E4-BAC5-E4422A8ABDEF}"/>
                  </a:ext>
                </a:extLst>
              </p:cNvPr>
              <p:cNvSpPr/>
              <p:nvPr/>
            </p:nvSpPr>
            <p:spPr>
              <a:xfrm>
                <a:off x="2890520" y="924560"/>
                <a:ext cx="1000760" cy="6959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r"/>
                <a:r>
                  <a:rPr lang="en-US" altLang="ko-KR" dirty="0">
                    <a:solidFill>
                      <a:schemeClr val="tx1"/>
                    </a:solidFill>
                  </a:rPr>
                  <a:t>API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D72752DE-B194-0D68-019D-E57B75C49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734" y="970787"/>
                <a:ext cx="477266" cy="5763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pic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E87D965-E8DE-1D40-669B-C1544BC9A3AD}"/>
                </a:ext>
              </a:extLst>
            </p:cNvPr>
            <p:cNvSpPr/>
            <p:nvPr/>
          </p:nvSpPr>
          <p:spPr>
            <a:xfrm>
              <a:off x="1059181" y="930951"/>
              <a:ext cx="1973579" cy="5247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금주의 무료 캐릭터 표시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0D5F516-9E1C-5717-0412-1A8BD1EFD8FD}"/>
                </a:ext>
              </a:extLst>
            </p:cNvPr>
            <p:cNvCxnSpPr>
              <a:cxnSpLocks/>
              <a:stCxn id="44" idx="1"/>
              <a:endCxn id="48" idx="3"/>
            </p:cNvCxnSpPr>
            <p:nvPr/>
          </p:nvCxnSpPr>
          <p:spPr>
            <a:xfrm flipH="1">
              <a:off x="3032760" y="1188575"/>
              <a:ext cx="1089660" cy="47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</TotalTime>
  <Words>51</Words>
  <Application>Microsoft Office PowerPoint</Application>
  <PresentationFormat>A4 용지(210x297mm)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성현 전</dc:creator>
  <cp:lastModifiedBy>전성현</cp:lastModifiedBy>
  <cp:revision>39</cp:revision>
  <dcterms:created xsi:type="dcterms:W3CDTF">2023-12-08T08:19:42Z</dcterms:created>
  <dcterms:modified xsi:type="dcterms:W3CDTF">2023-12-14T14:29:23Z</dcterms:modified>
</cp:coreProperties>
</file>