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3"/>
  </p:notesMasterIdLst>
  <p:sldIdLst>
    <p:sldId id="257" r:id="rId2"/>
    <p:sldId id="262" r:id="rId3"/>
    <p:sldId id="270" r:id="rId4"/>
    <p:sldId id="258" r:id="rId5"/>
    <p:sldId id="264" r:id="rId6"/>
    <p:sldId id="273" r:id="rId7"/>
    <p:sldId id="274" r:id="rId8"/>
    <p:sldId id="276" r:id="rId9"/>
    <p:sldId id="275" r:id="rId10"/>
    <p:sldId id="277" r:id="rId11"/>
    <p:sldId id="278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메이플스토리" panose="02000300000000000000" pitchFamily="2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46" d="100"/>
          <a:sy n="46" d="100"/>
        </p:scale>
        <p:origin x="-1315" y="-13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5328" y="2456266"/>
            <a:ext cx="8613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전국 </a:t>
            </a:r>
            <a:r>
              <a:rPr lang="en-US" altLang="ko-KR" sz="4000" spc="-30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sz="4000" spc="-30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설치 현황 데이터 분석</a:t>
            </a:r>
            <a:endParaRPr lang="ko-KR" altLang="en-US" sz="40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68851" y="541045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컴공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2013154021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이영현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26522" y="989148"/>
            <a:ext cx="48755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5268" y="381199"/>
            <a:ext cx="507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교통사고 관계 분석</a:t>
            </a:r>
            <a:endParaRPr lang="ko-KR" altLang="en-US" sz="36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453" y="1152000"/>
            <a:ext cx="387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〮분석 목적</a:t>
            </a:r>
            <a:endParaRPr lang="en-US" altLang="ko-KR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2901" y="1770026"/>
            <a:ext cx="4426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전국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지역별 개수와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2016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전국 교통사고 지역별 발생을 비교 분석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교통사고의 상관관계를 파악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다른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CSV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파일을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표준데이터와 연동하여 분석해보고자 함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9527" y="1151999"/>
            <a:ext cx="387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〮분석 내용</a:t>
            </a:r>
            <a:endParaRPr lang="en-US" altLang="ko-KR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8215" y="1813776"/>
            <a:ext cx="4426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2016_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시도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시군구별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_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교통사고통계 파일을 연동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지역별 교통사고 통계와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표준데이터의 지역별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개수와 상관관계를 분석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그래프를 통해 상관관계를 표현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eeYoungHyun\Desktop\빅데이터_최종과제\교통사고_CCTV 머지 데이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70" y="1328008"/>
            <a:ext cx="3287124" cy="45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26522" y="989148"/>
            <a:ext cx="48755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5267" y="381199"/>
            <a:ext cx="507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교통사고 관계 분석</a:t>
            </a:r>
            <a:endParaRPr lang="ko-KR" altLang="en-US" sz="36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453" y="1152000"/>
            <a:ext cx="387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〮분석 결과</a:t>
            </a:r>
            <a:endParaRPr lang="en-US" altLang="ko-KR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2901" y="1770026"/>
            <a:ext cx="4426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지역별로 설치된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비율과 교통사고의 비율은 거의 비슷하다고 볼 수 있음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경기도와 서울특별시의 비중이 많아 비교하기엔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조금 어려우나 대략적으로 교통사고가 많이 발생하는 지역에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주로 설치되어있다고 할 수 있음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 descr="C:\Users\LeeYoungHyun\Desktop\빅데이터_최종과제\산포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618" y="1770026"/>
            <a:ext cx="3411062" cy="23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6618" y="1884592"/>
            <a:ext cx="233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00002F"/>
                </a:solidFill>
                <a:ea typeface="나눔스퀘어 ExtraBold" panose="020B0600000101010101" pitchFamily="50" charset="-127"/>
              </a:rPr>
              <a:t>01</a:t>
            </a:r>
            <a:endParaRPr lang="ko-KR" altLang="en-US" sz="7200" b="1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98029" y="3324559"/>
            <a:ext cx="4088943" cy="872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sz="200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관리기관 별 관리분포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864" y="2484755"/>
            <a:ext cx="233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00002F"/>
                </a:solidFill>
                <a:latin typeface="+mn-ea"/>
              </a:rPr>
              <a:t>02</a:t>
            </a:r>
            <a:endParaRPr lang="ko-KR" altLang="en-US" sz="72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8763" y="3963671"/>
            <a:ext cx="4088943" cy="872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sz="200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지역별 </a:t>
            </a:r>
            <a:r>
              <a:rPr lang="ko-KR" altLang="en-US" sz="2000" dirty="0" err="1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화소수</a:t>
            </a:r>
            <a:r>
              <a:rPr lang="ko-KR" altLang="en-US" sz="200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분포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3381" y="3084919"/>
            <a:ext cx="233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00002F"/>
                </a:solidFill>
                <a:latin typeface="+mn-ea"/>
              </a:rPr>
              <a:t>03</a:t>
            </a:r>
            <a:endParaRPr lang="ko-KR" altLang="en-US" sz="72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+mj-ea"/>
                <a:ea typeface="+mj-ea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624792" y="4593839"/>
            <a:ext cx="4088943" cy="872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sz="200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교통사고 관계 분석 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17499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52661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출처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26522" y="1126959"/>
            <a:ext cx="825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 smtClean="0"/>
              <a:t>www.data.go.kr/dataset/15013094/standard.do 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전국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표준데이터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Picture 2" descr="C:\Users\LeeYoungHyun\Desktop\빅데이터_최종과제\데이터 출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2" y="1682742"/>
            <a:ext cx="5640285" cy="461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30043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81199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초기 데이터 가공</a:t>
            </a:r>
            <a:endParaRPr lang="ko-KR" altLang="en-US" sz="36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2453" y="1152000"/>
            <a:ext cx="387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〮초기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</a:t>
            </a:r>
            <a:endParaRPr lang="en-US" altLang="ko-KR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01" y="1770026"/>
            <a:ext cx="4426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소재지의 주소가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주소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(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주소로 나뉘어서 저장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주소 정보에 누락된 주소가 존재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화소수의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포맷이 다양한 형태로 저장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설치년도가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1905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또는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2026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년이 존재하는 등 이상한 데이터 존재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051" name="Picture 3" descr="C:\Users\LeeYoungHyun\Desktop\빅데이터_최종과제\초기 데이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49" y="704364"/>
            <a:ext cx="6620443" cy="53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26522" y="989148"/>
            <a:ext cx="30043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6522" y="381199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초기 데이터 가공</a:t>
            </a:r>
            <a:endParaRPr lang="ko-KR" altLang="en-US" sz="36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453" y="1152000"/>
            <a:ext cx="387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〮데이터 </a:t>
            </a:r>
            <a:r>
              <a:rPr lang="ko-KR" altLang="en-US" sz="3200" spc="-150" dirty="0" err="1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클렌징</a:t>
            </a:r>
            <a:endParaRPr lang="en-US" altLang="ko-KR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2901" y="1770026"/>
            <a:ext cx="4426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설치년월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컬럼의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포맷을 통일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 YYYY-MM)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기존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주소와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주소를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소재지주소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통일 및 지번주소가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없을경우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도로명주소로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통일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‘Index’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컬럼을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새로 만들어 조인에 응용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074" name="Picture 2" descr="C:\Users\LeeYoungHyun\Desktop\빅데이터_최종과제\가공된 데이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496" y="571360"/>
            <a:ext cx="6146096" cy="533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26522" y="989148"/>
            <a:ext cx="48755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6522" y="381199"/>
            <a:ext cx="501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관리기관 별 관리분포</a:t>
            </a:r>
            <a:endParaRPr lang="ko-KR" altLang="en-US" sz="36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453" y="1152000"/>
            <a:ext cx="387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〮분석 목적</a:t>
            </a:r>
            <a:endParaRPr lang="en-US" altLang="ko-KR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2901" y="1770026"/>
            <a:ext cx="4426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전국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어느 지역에 얼마나 분포되어 있는지 파악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어느 지역에 어느 관리기관에서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얼마나 관리하는지 파악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관리기관마다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관리 비중이 얼마나 높고 낮은지 파악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9527" y="1151999"/>
            <a:ext cx="387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〮분석 내용</a:t>
            </a:r>
            <a:endParaRPr lang="en-US" altLang="ko-KR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8215" y="1813776"/>
            <a:ext cx="4426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가공된 데이터에서 관리기관을 하나의 그래프에 다 출력하기에 어려움이 있어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Top 20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관리기관을 추출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그래프를 통해 어느 지역에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많고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관리기관이 관리를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많이하거나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적게하는지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파악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7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LeeYoungHyun\Desktop\빅데이터_최종과제\관리기관_Ser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527" y="1770026"/>
            <a:ext cx="3063875" cy="34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26522" y="989148"/>
            <a:ext cx="48755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6522" y="381199"/>
            <a:ext cx="501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관리기관 별 관리분포</a:t>
            </a:r>
            <a:endParaRPr lang="ko-KR" altLang="en-US" sz="36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453" y="1152000"/>
            <a:ext cx="387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〮분석 결과</a:t>
            </a:r>
            <a:endParaRPr lang="en-US" altLang="ko-KR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2901" y="1770026"/>
            <a:ext cx="4426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경기도에 가장 많은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설치되어있음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특히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화성시에서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관리하는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대수가 전국 관리기관에서 가장 많음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경기도의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관리하는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많고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타지역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보다는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시청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구청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관리하는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더 많은 것을 알 수 있음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098" name="Picture 2" descr="C:\Users\LeeYoungHyun\Desktop\빅데이터_최종과제\관리기관 데이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29" y="1628953"/>
            <a:ext cx="3725863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6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26522" y="989148"/>
            <a:ext cx="48755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3311" y="381199"/>
            <a:ext cx="459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지역별 </a:t>
            </a:r>
            <a:r>
              <a:rPr lang="ko-KR" altLang="en-US" sz="3600" spc="-150" dirty="0" err="1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화소수</a:t>
            </a:r>
            <a:r>
              <a:rPr lang="ko-KR" altLang="en-US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분석</a:t>
            </a:r>
            <a:endParaRPr lang="ko-KR" altLang="en-US" sz="36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453" y="1152000"/>
            <a:ext cx="387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〮분석 목적</a:t>
            </a:r>
            <a:endParaRPr lang="en-US" altLang="ko-KR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2901" y="1770026"/>
            <a:ext cx="44266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전국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지역별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카메라화소수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중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저화소수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얼마나 존재하는지 파악 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아래의 링크의 기사를 보고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저화소수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고화소수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대체필요성을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느끼게되고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지역별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저화소수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파악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http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://news.jtbc.joins.com/article/article.aspx?news_id=NB10937473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http://news.jtbc.joins.com/article/article.aspx?news_id=NB10653327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9527" y="1151999"/>
            <a:ext cx="387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〮분석 내용</a:t>
            </a:r>
            <a:endParaRPr lang="en-US" altLang="ko-KR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8215" y="1813776"/>
            <a:ext cx="4426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전국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지역별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카메라화소수를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파악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중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저화소수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기준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51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만화소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밑으로만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따로 파악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그래프를 통해 지역별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저화소수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 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분포를 파악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4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26522" y="989148"/>
            <a:ext cx="48755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3311" y="381199"/>
            <a:ext cx="459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지역별 </a:t>
            </a:r>
            <a:r>
              <a:rPr lang="ko-KR" altLang="en-US" sz="3600" spc="-150" dirty="0" err="1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화소수</a:t>
            </a:r>
            <a:r>
              <a:rPr lang="ko-KR" altLang="en-US" sz="36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분석</a:t>
            </a:r>
            <a:endParaRPr lang="ko-KR" altLang="en-US" sz="36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453" y="1152000"/>
            <a:ext cx="387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〮분석 결과</a:t>
            </a:r>
            <a:endParaRPr lang="en-US" altLang="ko-KR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2901" y="1770026"/>
            <a:ext cx="4426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경기도에 가장 많은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저화소수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 CCTV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설치되있음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특히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화성시에서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관리하는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대수가 전국 관리기관에서 가장 많음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경기도와 서울특별시의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CCTV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화소수를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51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 이상으로 대체가 가장 시급함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122" name="Picture 2" descr="C:\Users\LeeYoungHyun\Desktop\빅데이터_최종과제\화소수 데이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67" y="3586146"/>
            <a:ext cx="37560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eeYoungHyun\Desktop\빅데이터_최종과제\지역별_CCTV_화소수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23" y="128802"/>
            <a:ext cx="5156169" cy="32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5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375</Words>
  <Application>Microsoft Office PowerPoint</Application>
  <PresentationFormat>사용자 지정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나눔스퀘어 ExtraBold</vt:lpstr>
      <vt:lpstr>맑은 고딕</vt:lpstr>
      <vt:lpstr>메이플스토리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LeeYoungHyun</cp:lastModifiedBy>
  <cp:revision>47</cp:revision>
  <dcterms:created xsi:type="dcterms:W3CDTF">2017-05-29T09:12:16Z</dcterms:created>
  <dcterms:modified xsi:type="dcterms:W3CDTF">2018-06-06T12:40:46Z</dcterms:modified>
</cp:coreProperties>
</file>