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0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8" autoAdjust="0"/>
    <p:restoredTop sz="94660"/>
  </p:normalViewPr>
  <p:slideViewPr>
    <p:cSldViewPr>
      <p:cViewPr varScale="1">
        <p:scale>
          <a:sx n="81" d="100"/>
          <a:sy n="81" d="100"/>
        </p:scale>
        <p:origin x="110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79712" y="3356992"/>
            <a:ext cx="5447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</a:t>
            </a:r>
            <a:r>
              <a:rPr lang="ko-KR" altLang="en-US" sz="2800" dirty="0">
                <a:solidFill>
                  <a:srgbClr val="F2F2F2"/>
                </a:solidFill>
                <a:latin typeface="서울남산체 세로쓰기" charset="0"/>
              </a:rPr>
              <a:t>의 작곡 도움을 위한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522895" y="4100682"/>
            <a:ext cx="209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어플리케이션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2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203848" y="2166689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:a16="http://schemas.microsoft.com/office/drawing/2014/main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:a16="http://schemas.microsoft.com/office/drawing/2014/main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35" descr="fImage45213896962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62250"/>
            <a:ext cx="2535237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78338" y="1749425"/>
            <a:ext cx="1763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2</a:t>
            </a:r>
          </a:p>
        </p:txBody>
      </p:sp>
      <p:pic>
        <p:nvPicPr>
          <p:cNvPr id="10249" name="Picture 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738" y="66675"/>
            <a:ext cx="935831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251" name="Picture 11" descr="fImage5918700814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951038"/>
            <a:ext cx="2606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21238" y="2576513"/>
            <a:ext cx="4121641" cy="146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후에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추후의 개발 프로그램의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이벤트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등의 정보를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있다.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F39DF42-ECDD-489D-9900-A1F37C6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E18ACA4-A054-4500-85DE-BA9ED186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81781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53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졸업 연구 개요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943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관련 연구 및 사례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32388" y="20796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6063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092700" y="2168525"/>
            <a:ext cx="3430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개발환경 및 개발방법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6.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081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21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32626" y="2718593"/>
            <a:ext cx="17637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56176" y="3325907"/>
            <a:ext cx="40878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 서버와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동기화해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버전 체크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</p:txBody>
      </p:sp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-445941" y="1494606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동기화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69421-D665-4F94-B7C3-6DCD4027A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3" y="2038831"/>
            <a:ext cx="2177780" cy="206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B0480-E349-4230-8067-CAB099BE7352}"/>
              </a:ext>
            </a:extLst>
          </p:cNvPr>
          <p:cNvSpPr txBox="1"/>
          <p:nvPr/>
        </p:nvSpPr>
        <p:spPr>
          <a:xfrm rot="642338">
            <a:off x="570132" y="2657932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5875" y="2082800"/>
            <a:ext cx="17876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236715" y="2924944"/>
            <a:ext cx="40878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 키보드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연동해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건반 디스플레이 대체 가능.</a:t>
            </a:r>
          </a:p>
        </p:txBody>
      </p:sp>
      <p:pic>
        <p:nvPicPr>
          <p:cNvPr id="10253" name="Picture 13" descr="fImage171697083281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73313"/>
            <a:ext cx="809625" cy="81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fImage110260709682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17875"/>
            <a:ext cx="1663700" cy="685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2976563" y="1620838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연동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7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47195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F6C56A53-FB23-4349-982B-4FD5318D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2" y="88756"/>
            <a:ext cx="56813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pic>
        <p:nvPicPr>
          <p:cNvPr id="13320" name="Picture 1032" descr="fImage19473764341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63813"/>
            <a:ext cx="9075738" cy="4267200"/>
          </a:xfrm>
          <a:prstGeom prst="rect">
            <a:avLst/>
          </a:prstGeom>
          <a:noFill/>
          <a:ln w="19050" cap="flat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pic>
        <p:nvPicPr>
          <p:cNvPr id="14339" name="Picture 3" descr="fImage1904706458467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81275"/>
            <a:ext cx="9063038" cy="4230688"/>
          </a:xfrm>
          <a:prstGeom prst="rect">
            <a:avLst/>
          </a:prstGeom>
          <a:noFill/>
          <a:ln w="25400" cap="flat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It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right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enough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.</a:t>
            </a:r>
          </a:p>
        </p:txBody>
      </p:sp>
      <p:sp>
        <p:nvSpPr>
          <p:cNvPr id="15364" name="Rectangle 1028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The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something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of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surprise</a:t>
            </a:r>
            <a:endParaRPr lang="ko-KR" altLang="en-US" sz="2400" dirty="0">
              <a:solidFill>
                <a:srgbClr val="000000">
                  <a:alpha val="40000"/>
                </a:srgbClr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69548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3" descr="fImage123669166572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926678" y="1897082"/>
            <a:ext cx="659765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음악은 가장 기본적인 문화.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한국에서 음악은 빼놓을 수 없는 문화.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사람들 대부분은 악기를 다룬 경험이 있다.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장애인은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듣지 못함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실시간으로 진행되는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느낄 수 없음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악기를 배우는 것에 다소 어려움 발생.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음악을 느낄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스마트 보조 기술(</a:t>
            </a:r>
            <a:r>
              <a:rPr lang="en-US" altLang="ko-KR" sz="18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</a:t>
            </a:r>
            <a:r>
              <a:rPr lang="ko-KR" altLang="en-US" sz="1800" b="1" dirty="0" err="1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pp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 부족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28" name="Picture 8" descr="fImage2364131141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1916832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FFD72-5C0D-459B-A1AF-3829B5E94F79}"/>
              </a:ext>
            </a:extLst>
          </p:cNvPr>
          <p:cNvSpPr txBox="1"/>
          <p:nvPr/>
        </p:nvSpPr>
        <p:spPr>
          <a:xfrm>
            <a:off x="323528" y="182566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배경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6147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 descr="fImage1236691665724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743408" y="1988840"/>
            <a:ext cx="659923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건반 디스플레이를 통해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음악을 연주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음악에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몰입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있도록 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표현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시스템은 청각 장애인이 </a:t>
            </a:r>
            <a:r>
              <a:rPr lang="ko-KR" altLang="en-US" sz="20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작곡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까지 할 수 있도록 </a:t>
            </a:r>
            <a:r>
              <a:rPr lang="ko-KR" altLang="en-US" sz="18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보조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궁극적으로 청각 장애인의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삶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질 </a:t>
            </a:r>
            <a:r>
              <a:rPr lang="ko-KR" altLang="en-US" sz="18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향상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030000"/>
              </a:solidFill>
            </a:endParaRPr>
          </a:p>
        </p:txBody>
      </p:sp>
      <p:pic>
        <p:nvPicPr>
          <p:cNvPr id="6153" name="Picture 9" descr="fImage1146431041.png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955800"/>
            <a:ext cx="1022350" cy="1038225"/>
          </a:xfrm>
          <a:prstGeom prst="rect">
            <a:avLst/>
          </a:prstGeom>
          <a:noFill/>
          <a:ln>
            <a:noFill/>
          </a:ln>
          <a:effectLst>
            <a:glow rad="63500">
              <a:srgbClr val="FFC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65B39D31-0B0C-4A1C-8F4E-D6CB2FE33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85EA8C5C-AFBB-448E-AB8B-2B751D8B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CF8D0-3714-4071-B779-8918CD476F47}"/>
              </a:ext>
            </a:extLst>
          </p:cNvPr>
          <p:cNvSpPr txBox="1"/>
          <p:nvPr/>
        </p:nvSpPr>
        <p:spPr>
          <a:xfrm>
            <a:off x="323528" y="177281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목표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도형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:a16="http://schemas.microsoft.com/office/drawing/2014/main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:a16="http://schemas.microsoft.com/office/drawing/2014/main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:a16="http://schemas.microsoft.com/office/drawing/2014/main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:a16="http://schemas.microsoft.com/office/drawing/2014/main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54175"/>
            <a:ext cx="4490130" cy="4367113"/>
          </a:xfrm>
          <a:prstGeom prst="rect">
            <a:avLst/>
          </a:prstGeom>
          <a:noFill/>
          <a:ln>
            <a:noFill/>
          </a:ln>
          <a:effectLst>
            <a:glow rad="228600">
              <a:srgbClr val="CCFFFF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184775" y="1654175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청각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진동 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촉각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788024" y="2420938"/>
            <a:ext cx="44644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자동차 쏘나타 </a:t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사운드 프로젝트</a:t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Touchable Music Seat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의자에 앉은 사람의 허벅지와 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등 쪽에서 울림을 크게 느끼게 해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온 몸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음악을 </a:t>
            </a:r>
            <a:r>
              <a:rPr lang="ko-KR" altLang="en-US" sz="1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듣게 하는 장치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느끼는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촉각화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Pages>1</Pages>
  <Words>784</Words>
  <Characters>0</Characters>
  <Application>Microsoft Office PowerPoint</Application>
  <DocSecurity>0</DocSecurity>
  <PresentationFormat>화면 슬라이드 쇼(4:3)</PresentationFormat>
  <Lines>0</Lines>
  <Paragraphs>214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HY견고딕</vt:lpstr>
      <vt:lpstr>HY바다L</vt:lpstr>
      <vt:lpstr>HY엽서L</vt:lpstr>
      <vt:lpstr>굴림</vt:lpstr>
      <vt:lpstr>나눔바른고딕</vt:lpstr>
      <vt:lpstr>맑은 고딕</vt:lpstr>
      <vt:lpstr>서울남산체 세로쓰기</vt:lpstr>
      <vt:lpstr>서울한강체 B</vt:lpstr>
      <vt:lpstr>양재난초체M</vt:lpstr>
      <vt:lpstr>Bradley Hand ITC</vt:lpstr>
      <vt:lpstr>Gabriola</vt:lpstr>
      <vt:lpstr>Rage Italic</vt:lpstr>
      <vt:lpstr>Vladimir Script</vt:lpstr>
      <vt:lpstr>Vrinda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라정우</cp:lastModifiedBy>
  <cp:revision>78</cp:revision>
  <dcterms:created xsi:type="dcterms:W3CDTF">2008-04-02T01:23:03Z</dcterms:created>
  <dcterms:modified xsi:type="dcterms:W3CDTF">2017-12-11T10:31:33Z</dcterms:modified>
</cp:coreProperties>
</file>