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62" r:id="rId3"/>
    <p:sldId id="270" r:id="rId4"/>
    <p:sldId id="268" r:id="rId5"/>
    <p:sldId id="273" r:id="rId6"/>
    <p:sldId id="272" r:id="rId7"/>
    <p:sldId id="274" r:id="rId8"/>
    <p:sldId id="275" r:id="rId9"/>
    <p:sldId id="276" r:id="rId10"/>
    <p:sldId id="27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2" d="100"/>
          <a:sy n="62" d="100"/>
        </p:scale>
        <p:origin x="-1440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5328" y="2456266"/>
            <a:ext cx="8613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Dependency Injection </a:t>
            </a:r>
            <a:r>
              <a:rPr lang="ko-KR" altLang="en-US" sz="4000" spc="-300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적용 프로젝트</a:t>
            </a:r>
            <a:endParaRPr lang="ko-KR" altLang="en-US" sz="4000" spc="-30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68851" y="541045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Younghyun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Lee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403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2415" y="437393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실행 결과 화면</a:t>
            </a:r>
            <a:endParaRPr lang="ko-KR" altLang="en-US" sz="28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3074" name="Picture 2" descr="C:\Users\LeeYoungHyun\Desktop\과제\웹프레임워크\Library_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9" y="989148"/>
            <a:ext cx="5842257" cy="42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eYoungHyun\Desktop\과제\웹프레임워크\List_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09" y="1966574"/>
            <a:ext cx="5952653" cy="40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eYoungHyun\Desktop\과제\웹프레임워크\생성입력안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92" y="498947"/>
            <a:ext cx="6121700" cy="44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eYoungHyun\Desktop\과제\웹프레임워크\생성입력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8" y="3152021"/>
            <a:ext cx="6163037" cy="33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LeeYoungHyun\Desktop\과제\웹프레임워크\create추가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0" y="2117725"/>
            <a:ext cx="6354762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338" y="249797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01</a:t>
            </a:r>
            <a:endParaRPr lang="ko-KR" altLang="en-US" sz="72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7287" y="3960153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프로젝트 개요</a:t>
            </a:r>
            <a:r>
              <a:rPr lang="en-US" altLang="ko-KR" sz="2000" dirty="0" smtClean="0">
                <a:solidFill>
                  <a:srgbClr val="00002F"/>
                </a:solidFill>
                <a:latin typeface="+mn-ea"/>
              </a:rPr>
              <a:t/>
            </a:r>
            <a:br>
              <a:rPr lang="en-US" altLang="ko-KR" sz="2000" dirty="0" smtClean="0">
                <a:solidFill>
                  <a:srgbClr val="00002F"/>
                </a:solidFill>
                <a:latin typeface="+mn-ea"/>
              </a:rPr>
            </a:br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및 기능 설명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5534" y="2525312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72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12483" y="3950872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latin typeface="+mn-ea"/>
              </a:rPr>
              <a:t>App </a:t>
            </a:r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컴포넌트</a:t>
            </a:r>
            <a:endParaRPr lang="en-US" altLang="ko-KR" sz="200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구성</a:t>
            </a:r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2350" y="249797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72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0011" y="2490143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72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j-ea"/>
                <a:ea typeface="+mj-ea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866960" y="40028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실행 결과 화면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8513" y="40028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스프링 빈 </a:t>
            </a:r>
            <a:r>
              <a:rPr lang="en-US" altLang="ko-KR" sz="2000" dirty="0" smtClean="0">
                <a:solidFill>
                  <a:srgbClr val="00002F"/>
                </a:solidFill>
                <a:latin typeface="+mn-ea"/>
              </a:rPr>
              <a:t>&amp; DI</a:t>
            </a:r>
          </a:p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설정 코드 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43955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0976" y="368615"/>
            <a:ext cx="447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열람실 좌석 배정 시스템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8210" y="1385039"/>
            <a:ext cx="71278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MVC, </a:t>
            </a:r>
            <a:r>
              <a:rPr lang="en-US" altLang="ko-KR" sz="2800" spc="-150" dirty="0" err="1" smtClean="0">
                <a:solidFill>
                  <a:srgbClr val="00002F"/>
                </a:solidFill>
                <a:latin typeface="+mn-ea"/>
              </a:rPr>
              <a:t>Mybatis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, JavaScript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를 응용한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열람실 좌석 배정 시스템을 구성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.</a:t>
            </a:r>
          </a:p>
          <a:p>
            <a:pPr algn="ctr"/>
            <a:endParaRPr lang="en-US" altLang="ko-KR" sz="2800" spc="-150" dirty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해당 열람실을 클릭하면 할당된 좌석을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테이블로 구성하여 보여주고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/>
            </a:r>
            <a:b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</a:b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새로운 좌석 생성 및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수정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삭제를 구성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.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 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  <a:p>
            <a:pPr algn="ctr"/>
            <a:endParaRPr lang="en-US" altLang="ko-KR" sz="2800" spc="-150" dirty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수정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삭제 기능은 작동이 안되어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생성 기능과 보여주기를 구현</a:t>
            </a:r>
            <a:endParaRPr lang="en-US" altLang="ko-KR" sz="2800" spc="-150" dirty="0" smtClean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8" name="Picture 4" descr="C:\Users\LeeYoungHyun\Desktop\과제\웹프레임워크\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1" y="1232114"/>
            <a:ext cx="43053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eeYoungHyun\Desktop\프로젝트구성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4" y="1155606"/>
            <a:ext cx="3504213" cy="530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88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9728" y="437393"/>
            <a:ext cx="387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n-ea"/>
              </a:rPr>
              <a:t>App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컴포넌트 구성도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557849" y="1729946"/>
            <a:ext cx="21006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557849" y="2125362"/>
            <a:ext cx="21006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V="1">
            <a:off x="2557849" y="1729946"/>
            <a:ext cx="2100648" cy="151988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8105" y="1482811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Model</a:t>
            </a:r>
            <a:r>
              <a:rPr lang="en-US" altLang="ko-KR" dirty="0" smtClean="0"/>
              <a:t> : View</a:t>
            </a:r>
            <a:r>
              <a:rPr lang="ko-KR" altLang="en-US" dirty="0" smtClean="0"/>
              <a:t>에 필요한 비즈니스 데이터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8105" y="1990123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</a:t>
            </a:r>
            <a:r>
              <a:rPr lang="en-US" altLang="ko-KR" dirty="0" smtClean="0"/>
              <a:t> : Data </a:t>
            </a:r>
            <a:r>
              <a:rPr lang="ko-KR" altLang="en-US" dirty="0" smtClean="0"/>
              <a:t>처리와 화면의 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6416" y="6215449"/>
            <a:ext cx="21185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105" y="609256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화면 상의 처리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557849" y="2669059"/>
            <a:ext cx="1050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98105" y="250842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 : </a:t>
            </a:r>
            <a:r>
              <a:rPr lang="ko-KR" altLang="en-US" dirty="0" smtClean="0"/>
              <a:t>프로젝트 환경설정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98105" y="3065161"/>
            <a:ext cx="469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Mapper.xml :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88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9728" y="437393"/>
            <a:ext cx="387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n-ea"/>
              </a:rPr>
              <a:t>App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컴포넌트 구성도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3074" name="Picture 2" descr="C:\Users\LeeYoungHyun\Desktop\과제\웹프레임워크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0" y="1294756"/>
            <a:ext cx="10631676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9304638" y="3274541"/>
            <a:ext cx="0" cy="1309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68962" y="4584357"/>
            <a:ext cx="2541930" cy="1173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root-context.xml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610865" y="3314785"/>
            <a:ext cx="0" cy="1309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20032" y="4584357"/>
            <a:ext cx="1581666" cy="1021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LibDAO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&amp;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Impl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909316" y="3274541"/>
            <a:ext cx="0" cy="1309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190783" y="4559644"/>
            <a:ext cx="1437066" cy="1021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LibService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&amp;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Impl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208203" y="3274541"/>
            <a:ext cx="0" cy="1309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97211" y="4584359"/>
            <a:ext cx="1621984" cy="1021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LibController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552883" y="3274541"/>
            <a:ext cx="0" cy="1309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34350" y="4559644"/>
            <a:ext cx="1437066" cy="1021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JSP &amp;</a:t>
            </a:r>
            <a:br>
              <a:rPr lang="en-US" altLang="ko-KR" dirty="0" smtClean="0">
                <a:solidFill>
                  <a:sysClr val="windowText" lastClr="000000"/>
                </a:solidFill>
              </a:rPr>
            </a:br>
            <a:r>
              <a:rPr lang="en-US" altLang="ko-KR" dirty="0" smtClean="0">
                <a:solidFill>
                  <a:sysClr val="windowText" lastClr="000000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833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403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스프링 빈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&amp; DI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설정 코드</a:t>
            </a:r>
            <a:endParaRPr lang="ko-KR" altLang="en-US" sz="28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059" y="5928449"/>
            <a:ext cx="58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root-context.xml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6" name="Picture 2" descr="C:\Users\LeeYoungHyun\Desktop\과제\웹프레임워크\root_con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8" y="1643449"/>
            <a:ext cx="5606664" cy="41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79524" y="1643449"/>
            <a:ext cx="589449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: spring-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연결정보 설정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sqlSessionFactory</a:t>
            </a:r>
            <a:r>
              <a:rPr lang="en-US" altLang="ko-KR" dirty="0" smtClean="0"/>
              <a:t> : DB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생성 및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MyBatis</a:t>
            </a:r>
            <a:r>
              <a:rPr lang="ko-KR" altLang="en-US" dirty="0" smtClean="0"/>
              <a:t>에 맞는 </a:t>
            </a:r>
            <a:r>
              <a:rPr lang="en-US" altLang="ko-KR" dirty="0" err="1" smtClean="0"/>
              <a:t>sqlSession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sqlSession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객체를 </a:t>
            </a:r>
            <a:r>
              <a:rPr lang="ko-KR" altLang="en-US" dirty="0" err="1" smtClean="0"/>
              <a:t>생성하기위해</a:t>
            </a:r>
            <a:r>
              <a:rPr lang="en-US" altLang="ko-KR" dirty="0"/>
              <a:t> </a:t>
            </a:r>
            <a:r>
              <a:rPr lang="en-US" altLang="ko-KR" dirty="0" smtClean="0"/>
              <a:t>constructor-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component-scan : </a:t>
            </a:r>
            <a:r>
              <a:rPr lang="ko-KR" altLang="en-US" dirty="0" smtClean="0"/>
              <a:t>패키지 안에 클래스 검색하여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 빈을 자동으로 찾아 등록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9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403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스프링 빈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&amp; DI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설정 코드</a:t>
            </a:r>
            <a:endParaRPr lang="ko-KR" altLang="en-US" sz="28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928449"/>
            <a:ext cx="58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+mn-ea"/>
              </a:rPr>
              <a:t>s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ervlet-context.xml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050" name="Picture 2" descr="C:\Users\LeeYoungHyun\Desktop\과제\웹프레임워크\servlet_con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729946"/>
            <a:ext cx="5519093" cy="42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8886" y="1643449"/>
            <a:ext cx="572464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en-US" altLang="ko-KR" dirty="0" smtClean="0"/>
              <a:t>nnotation-driven </a:t>
            </a:r>
            <a:r>
              <a:rPr lang="en-US" altLang="ko-KR" dirty="0"/>
              <a:t>: component-scan</a:t>
            </a:r>
            <a:r>
              <a:rPr lang="ko-KR" altLang="en-US" dirty="0"/>
              <a:t>으로 생성된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 빈에</a:t>
            </a:r>
            <a:r>
              <a:rPr lang="en-US" altLang="ko-KR" dirty="0" smtClean="0"/>
              <a:t> Uri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애노테이션을</a:t>
            </a:r>
            <a:r>
              <a:rPr lang="ko-KR" altLang="en-US" dirty="0" smtClean="0"/>
              <a:t> 사용하기 위해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필요한 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ViewResolver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컨트롤러에서 만들어진 결과를 어떤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뷰에</a:t>
            </a:r>
            <a:r>
              <a:rPr lang="ko-KR" altLang="en-US" dirty="0" smtClean="0"/>
              <a:t> 전달할지 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403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스프링 빈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&amp; DI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설정 코드</a:t>
            </a:r>
            <a:endParaRPr lang="ko-KR" altLang="en-US" sz="28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611" y="5950364"/>
            <a:ext cx="58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 smtClean="0">
                <a:solidFill>
                  <a:srgbClr val="00002F"/>
                </a:solidFill>
                <a:latin typeface="+mn-ea"/>
              </a:rPr>
              <a:t>LibDAOImpl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6" name="Picture 2" descr="C:\Users\LeeYoungHyun\Desktop\과제\웹프레임워크\daoim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8" y="1142491"/>
            <a:ext cx="5616745" cy="41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eYoungHyun\Desktop\과제\웹프레임워크\serviceim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33" y="1142491"/>
            <a:ext cx="5842259" cy="41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08102" y="5950364"/>
            <a:ext cx="58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 smtClean="0">
                <a:solidFill>
                  <a:srgbClr val="00002F"/>
                </a:solidFill>
                <a:latin typeface="+mn-ea"/>
              </a:rPr>
              <a:t>LibServiceImpl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5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40302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스프링 빈 </a:t>
            </a:r>
            <a:r>
              <a:rPr lang="en-US" altLang="ko-KR" sz="2800" spc="-150" dirty="0" smtClean="0">
                <a:solidFill>
                  <a:srgbClr val="00002F"/>
                </a:solidFill>
                <a:latin typeface="+mn-ea"/>
              </a:rPr>
              <a:t>&amp; DI </a:t>
            </a:r>
            <a:r>
              <a:rPr lang="ko-KR" altLang="en-US" sz="2800" spc="-150" dirty="0" smtClean="0">
                <a:solidFill>
                  <a:srgbClr val="00002F"/>
                </a:solidFill>
                <a:latin typeface="+mn-ea"/>
              </a:rPr>
              <a:t>설정 코드</a:t>
            </a:r>
            <a:endParaRPr lang="ko-KR" altLang="en-US" sz="28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050" name="Picture 2" descr="C:\Users\LeeYoungHyun\Desktop\과제\웹프레임워크\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" y="1258864"/>
            <a:ext cx="5924772" cy="41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2963" y="5726295"/>
            <a:ext cx="582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 smtClean="0">
                <a:solidFill>
                  <a:srgbClr val="00002F"/>
                </a:solidFill>
                <a:latin typeface="+mn-ea"/>
              </a:rPr>
              <a:t>LibController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0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216</Words>
  <Application>Microsoft Office PowerPoint</Application>
  <PresentationFormat>사용자 지정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LeeYoungHyun</cp:lastModifiedBy>
  <cp:revision>59</cp:revision>
  <dcterms:created xsi:type="dcterms:W3CDTF">2017-05-29T09:12:16Z</dcterms:created>
  <dcterms:modified xsi:type="dcterms:W3CDTF">2018-05-07T14:39:47Z</dcterms:modified>
</cp:coreProperties>
</file>