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4" r:id="rId16"/>
    <p:sldId id="285" r:id="rId17"/>
    <p:sldId id="286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00" r:id="rId41"/>
    <p:sldId id="301" r:id="rId42"/>
    <p:sldId id="302" r:id="rId43"/>
    <p:sldId id="303" r:id="rId44"/>
    <p:sldId id="304" r:id="rId45"/>
    <p:sldId id="295" r:id="rId46"/>
    <p:sldId id="305" r:id="rId47"/>
    <p:sldId id="306" r:id="rId48"/>
    <p:sldId id="307" r:id="rId49"/>
    <p:sldId id="308" r:id="rId50"/>
    <p:sldId id="309" r:id="rId51"/>
    <p:sldId id="310" r:id="rId52"/>
    <p:sldId id="299" r:id="rId53"/>
    <p:sldId id="296" r:id="rId54"/>
    <p:sldId id="297" r:id="rId55"/>
    <p:sldId id="298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인회" initials="최" lastIdx="4" clrIdx="0">
    <p:extLst>
      <p:ext uri="{19B8F6BF-5375-455C-9EA6-DF929625EA0E}">
        <p15:presenceInfo xmlns:p15="http://schemas.microsoft.com/office/powerpoint/2012/main" userId="최인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442F11-9A61-44ED-AD6C-0D28F114C8D4}" v="20" dt="2020-12-03T07:22:12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974" y="-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30T11:21:40.878" idx="1">
    <p:pos x="10" y="10"/>
    <p:text>※ 개발 하다보면 줄바꿈 때문에 간혹 문제를 겪곤 한다.
다음 내용을 한번정도는 확인하고 넘어가면 좋을 것 같다.
프로그래밍 하면서 "\n" 또는 "\r\n"을 사용하여 줄바꿈 처리를 해본적이 있을 것이다.
여기서 \r을 캐리지 리턴(Carriage Return), \n을 라인 피드(Line Feed) 라고 한다.
&gt; 윈도우 계열 : "\r\n" 사용
&gt; 유닉스 계열(리눅스, 맥 등) : "\n" 사용
Git은 원래 리눅스 운영체제에서 사용하는 것을 전제로 만들어 졌기 떄문에, 1번을 체크 하면 Commit 수정시 라인 피드방식으로 "\n"을 사용하도록 자동으로 바꿔주게 된다.
출처: https://goddaehee.tistory.com/216 [갓대희의 작은공간]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30T11:57:05.955" idx="2">
    <p:pos x="6180" y="246"/>
    <p:text>파일 가져오기할때의 기본동작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30T12:05:42.234" idx="3">
    <p:pos x="10" y="10"/>
    <p:text>자격증명 매니저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30T12:12:09.519" idx="4">
    <p:pos x="5818" y="1532"/>
    <p:text>만, 버그도 많고 저희는 Git Bash를 사용하지 않기에 체크하지 않음.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E679D-DE1F-4139-9C70-370145078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81882E-AB25-4134-8B93-0C9899182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69729-94D5-49F3-990A-B989EF39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C50D-6B31-40E4-BCD4-E9B8486581E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E7BB7-7A5A-4981-989A-357EDE7F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AD3C2D-6762-49DD-B7CF-D68193ED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77A7-465B-4252-BD08-422659DE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2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69388-7BB8-4539-846C-DF130D61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C33557-1856-4C53-9572-677A4140F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3C1F4-36BF-4727-A8FF-D3218230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C50D-6B31-40E4-BCD4-E9B8486581E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5099E-A9C3-4F08-BE7B-2BBB0B975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601CC5-4465-42D8-AB4B-44BC8D41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77A7-465B-4252-BD08-422659DE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0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1B131A-0983-45FE-AC5E-C12B88A39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808270-F1C6-464A-94D5-995D230C7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90F76-8479-4492-86E7-CC5305527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C50D-6B31-40E4-BCD4-E9B8486581E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8D870-C376-4557-AFF8-9E7AD0E3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F34CD-9EB6-4439-9677-A32A9F76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77A7-465B-4252-BD08-422659DE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24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87B05-1D22-4B70-B238-962D3EAC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BAFEF-044F-4125-9A08-AD20D7E21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5287B5-D9C0-48A5-85FD-E826D5B7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C50D-6B31-40E4-BCD4-E9B8486581E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E4388-4E01-48CD-95CD-4540CBA1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87FF2-FA61-49C8-9AC2-A4D32EB5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77A7-465B-4252-BD08-422659DE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7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02436-2F59-4266-AD29-849E1E6C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D0125-FFD5-4C7F-8058-B7DCF8D45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E57A8B-6C72-4702-A7DA-B6BA3863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C50D-6B31-40E4-BCD4-E9B8486581E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CCA1D-96A1-471D-ACBE-FE0805BC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DEE2A-480F-44C3-9819-12384105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77A7-465B-4252-BD08-422659DE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89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031D3-16D4-4271-BFB1-A3979F9F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F4D38-8D5F-4767-8D67-03FB0C2AC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47CBA8-7175-469A-A8BC-D1957EBC4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0E4FE9-0C27-4065-86DD-62FF2068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C50D-6B31-40E4-BCD4-E9B8486581E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78ADB-13D0-4FFE-8824-590FFEB5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A5D7D7-B5DD-4EE6-94F4-0C9C94EB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77A7-465B-4252-BD08-422659DE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35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966EA-4653-42DE-9BE2-0389DDAD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0AD5F-B466-4E0D-80A0-1CFAC8D6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6DB45-60FB-4130-B47C-42ADA9083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25A9BC-F2B4-4320-B451-333C48E41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CD1746-BC0C-41DF-8126-379963DC3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FE406D-4A67-499E-837A-5B4E11B67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C50D-6B31-40E4-BCD4-E9B8486581E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61BB9B-E446-4112-A79B-9A31EB34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8EE09E-FEBF-4028-A827-1B556A9B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77A7-465B-4252-BD08-422659DE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9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46C88-AE38-4098-B35A-2238CC54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E936D-3AE6-4151-9B07-2416DA94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C50D-6B31-40E4-BCD4-E9B8486581E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C78E05-9BC6-4461-9036-2D32A6F6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D362A4-CEE3-4582-9240-D13994EC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77A7-465B-4252-BD08-422659DE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38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227CE4-CD95-49E7-A63E-9CC5010B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C50D-6B31-40E4-BCD4-E9B8486581E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A8E9A1-D1B4-478C-AD8E-7AD9940F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F46FAB-4F17-4ED6-BE99-888D46C2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77A7-465B-4252-BD08-422659DE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A8BAD-02AA-4874-8C47-339B5D16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E0B2B-078F-4F70-94CA-A6E6C6EF0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460508-ADD4-418B-9127-164122493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D9F043-6082-4467-AA1B-BCD5E510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C50D-6B31-40E4-BCD4-E9B8486581E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1AF83-3096-48A5-AC8B-A73A3AEB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E4F7F-E898-47E6-8158-B58BC8D1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77A7-465B-4252-BD08-422659DE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26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5F6E2-2A20-49A5-BAEF-47158C5B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ECE2BF-24CD-4EB4-9427-1E7046EEB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DAFDC1-6A38-4CED-BA9A-926043FFC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D950E6-B47D-467F-A4B0-97CD8F29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C50D-6B31-40E4-BCD4-E9B8486581E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99A133-A1C2-414A-9ABC-24A7562D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41FAA4-C6AC-41D5-8754-7DB6DA3B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77A7-465B-4252-BD08-422659DE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57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427397-6E34-44F9-AA80-B2F03B12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3C4FE2-91D9-4A9A-AD98-A914F619F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2CE26-FB80-4F58-87F3-197FBAF94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C50D-6B31-40E4-BCD4-E9B8486581E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94822-B3F4-48A7-9282-3B1A4D68D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AFD7C-5ABD-4253-BD38-7056129EF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A77A7-465B-4252-BD08-422659DE6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73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636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E3061FC-E1DA-42DF-9544-F2B9132F0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26" y="416481"/>
            <a:ext cx="7366747" cy="60250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B53876-0743-496C-A763-718B1A8D2058}"/>
              </a:ext>
            </a:extLst>
          </p:cNvPr>
          <p:cNvSpPr txBox="1"/>
          <p:nvPr/>
        </p:nvSpPr>
        <p:spPr>
          <a:xfrm>
            <a:off x="3210560" y="3512255"/>
            <a:ext cx="1579278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지원 중단</a:t>
            </a:r>
          </a:p>
        </p:txBody>
      </p:sp>
    </p:spTree>
    <p:extLst>
      <p:ext uri="{BB962C8B-B14F-4D97-AF65-F5344CB8AC3E}">
        <p14:creationId xmlns:p14="http://schemas.microsoft.com/office/powerpoint/2010/main" val="4125573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2633CCC-C690-4F05-8D13-D59BD75A7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553" y="340360"/>
            <a:ext cx="7552893" cy="6177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B09D09-6A99-4A1F-BDB5-EF51CAB5B6BB}"/>
              </a:ext>
            </a:extLst>
          </p:cNvPr>
          <p:cNvSpPr txBox="1"/>
          <p:nvPr/>
        </p:nvSpPr>
        <p:spPr>
          <a:xfrm>
            <a:off x="3129280" y="2365494"/>
            <a:ext cx="6096000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2500" b="0" i="0" dirty="0">
                <a:effectLst/>
                <a:latin typeface="Noto Sans Demilight"/>
              </a:rPr>
              <a:t>빠른 실행을 위해 파일 시스템 데이터를</a:t>
            </a:r>
            <a:endParaRPr lang="en-US" altLang="ko-KR" sz="2500" b="0" i="0" dirty="0">
              <a:effectLst/>
              <a:latin typeface="Noto Sans Demilight"/>
            </a:endParaRPr>
          </a:p>
          <a:p>
            <a:r>
              <a:rPr lang="ko-KR" altLang="en-US" sz="2500" b="0" i="0" dirty="0">
                <a:effectLst/>
                <a:latin typeface="Noto Sans Demilight"/>
              </a:rPr>
              <a:t>메모리에 캐시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39936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0444E81-418C-46B2-9A12-2A5B65795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57" y="431800"/>
            <a:ext cx="7329286" cy="5994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69CC6E-00F1-4CBE-B265-38879215064E}"/>
              </a:ext>
            </a:extLst>
          </p:cNvPr>
          <p:cNvSpPr txBox="1"/>
          <p:nvPr/>
        </p:nvSpPr>
        <p:spPr>
          <a:xfrm>
            <a:off x="3139440" y="2431534"/>
            <a:ext cx="6096000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2500" dirty="0" err="1"/>
              <a:t>Git</a:t>
            </a:r>
            <a:r>
              <a:rPr lang="ko-KR" altLang="en-US" sz="2500" dirty="0"/>
              <a:t> </a:t>
            </a:r>
            <a:r>
              <a:rPr lang="ko-KR" altLang="en-US" sz="2500" dirty="0" err="1"/>
              <a:t>Bash</a:t>
            </a:r>
            <a:r>
              <a:rPr lang="ko-KR" altLang="en-US" sz="2500" dirty="0"/>
              <a:t> 창에 </a:t>
            </a:r>
            <a:r>
              <a:rPr lang="ko-KR" altLang="en-US" sz="2500" dirty="0" err="1"/>
              <a:t>Node나</a:t>
            </a:r>
            <a:r>
              <a:rPr lang="ko-KR" altLang="en-US" sz="2500" dirty="0"/>
              <a:t> 파이썬 등을</a:t>
            </a:r>
            <a:endParaRPr lang="en-US" altLang="ko-KR" sz="2500" dirty="0"/>
          </a:p>
          <a:p>
            <a:r>
              <a:rPr lang="ko-KR" altLang="en-US" sz="2500" dirty="0" err="1"/>
              <a:t>실행할수있게</a:t>
            </a:r>
            <a:r>
              <a:rPr lang="ko-KR" altLang="en-US" sz="2500" dirty="0"/>
              <a:t> 함.</a:t>
            </a:r>
          </a:p>
        </p:txBody>
      </p:sp>
    </p:spTree>
    <p:extLst>
      <p:ext uri="{BB962C8B-B14F-4D97-AF65-F5344CB8AC3E}">
        <p14:creationId xmlns:p14="http://schemas.microsoft.com/office/powerpoint/2010/main" val="3285068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42538EF-9505-4C80-A5E5-873FF2220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90" y="309801"/>
            <a:ext cx="7627620" cy="623839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89BF02-5B83-405B-A78F-7151BD64AFE1}"/>
              </a:ext>
            </a:extLst>
          </p:cNvPr>
          <p:cNvSpPr/>
          <p:nvPr/>
        </p:nvSpPr>
        <p:spPr>
          <a:xfrm>
            <a:off x="4937760" y="3241040"/>
            <a:ext cx="1788160" cy="3962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34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7E5A34F-A24C-4F13-858B-969B76C2A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072" y="482600"/>
            <a:ext cx="7539856" cy="589280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E137DC1-2FC3-4F6C-B471-2893EAB5D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073" y="482600"/>
            <a:ext cx="7539855" cy="58928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8662DAC-FF66-46EA-97AA-2926EA0E4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071" y="482600"/>
            <a:ext cx="7539856" cy="58928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CDFCC2-1391-4385-8D28-DA5A36C19071}"/>
              </a:ext>
            </a:extLst>
          </p:cNvPr>
          <p:cNvGrpSpPr/>
          <p:nvPr/>
        </p:nvGrpSpPr>
        <p:grpSpPr>
          <a:xfrm>
            <a:off x="2326073" y="482600"/>
            <a:ext cx="7539855" cy="5892800"/>
            <a:chOff x="2326073" y="482600"/>
            <a:chExt cx="7539855" cy="5892800"/>
          </a:xfrm>
        </p:grpSpPr>
        <p:pic>
          <p:nvPicPr>
            <p:cNvPr id="9" name="그림 8" descr="텍스트이(가) 표시된 사진&#10;&#10;자동 생성된 설명">
              <a:extLst>
                <a:ext uri="{FF2B5EF4-FFF2-40B4-BE49-F238E27FC236}">
                  <a16:creationId xmlns:a16="http://schemas.microsoft.com/office/drawing/2014/main" id="{1B7A4DB1-4011-43FC-9D3C-8FB6B7F29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073" y="482600"/>
              <a:ext cx="7539855" cy="58928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227056F-C955-4F99-929F-CE6643369C47}"/>
                </a:ext>
              </a:extLst>
            </p:cNvPr>
            <p:cNvSpPr/>
            <p:nvPr/>
          </p:nvSpPr>
          <p:spPr>
            <a:xfrm>
              <a:off x="5029200" y="3180080"/>
              <a:ext cx="1889760" cy="33528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158B3706-8765-474C-9020-DC1C7DD0E6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073" y="482600"/>
            <a:ext cx="7539855" cy="58928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B64F20E9-3189-4D1D-B2F4-65FE1E1E116D}"/>
              </a:ext>
            </a:extLst>
          </p:cNvPr>
          <p:cNvGrpSpPr/>
          <p:nvPr/>
        </p:nvGrpSpPr>
        <p:grpSpPr>
          <a:xfrm>
            <a:off x="2326073" y="482600"/>
            <a:ext cx="7539855" cy="5892800"/>
            <a:chOff x="2326073" y="482600"/>
            <a:chExt cx="7539855" cy="5892800"/>
          </a:xfrm>
        </p:grpSpPr>
        <p:pic>
          <p:nvPicPr>
            <p:cNvPr id="15" name="그림 14" descr="텍스트이(가) 표시된 사진&#10;&#10;자동 생성된 설명">
              <a:extLst>
                <a:ext uri="{FF2B5EF4-FFF2-40B4-BE49-F238E27FC236}">
                  <a16:creationId xmlns:a16="http://schemas.microsoft.com/office/drawing/2014/main" id="{BDF4BF55-8B99-41F5-9DB2-6B2783312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073" y="482600"/>
              <a:ext cx="7539855" cy="589280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76B7EED-0F26-49C9-8556-D205E3E93674}"/>
                </a:ext>
              </a:extLst>
            </p:cNvPr>
            <p:cNvSpPr/>
            <p:nvPr/>
          </p:nvSpPr>
          <p:spPr>
            <a:xfrm>
              <a:off x="5029200" y="4958080"/>
              <a:ext cx="3291840" cy="33528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298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3A392F3-080C-4A97-BA45-1A9898C4F55E}"/>
              </a:ext>
            </a:extLst>
          </p:cNvPr>
          <p:cNvSpPr/>
          <p:nvPr/>
        </p:nvSpPr>
        <p:spPr>
          <a:xfrm>
            <a:off x="4866640" y="1249680"/>
            <a:ext cx="5933440" cy="40944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1ADA3C-DDB2-45E1-9698-DAAACAB90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61" y="2331149"/>
            <a:ext cx="1073179" cy="10978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8508D4-81DF-4F7F-B31E-EA7D8100A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170" y="2331148"/>
            <a:ext cx="1073179" cy="109785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B45517E-01A4-43F4-B7B0-1FB28E12224C}"/>
              </a:ext>
            </a:extLst>
          </p:cNvPr>
          <p:cNvSpPr/>
          <p:nvPr/>
        </p:nvSpPr>
        <p:spPr>
          <a:xfrm>
            <a:off x="7142784" y="875305"/>
            <a:ext cx="1290015" cy="1290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6A2418-F4C4-41B6-8215-65936784C1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785" y="875305"/>
            <a:ext cx="1290015" cy="12900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09629E9-5177-418B-BFAC-3FDDDAF7F4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160" y="2235065"/>
            <a:ext cx="1290015" cy="12900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8134F4-E12B-4477-AF60-3E8FF9035048}"/>
              </a:ext>
            </a:extLst>
          </p:cNvPr>
          <p:cNvSpPr txBox="1"/>
          <p:nvPr/>
        </p:nvSpPr>
        <p:spPr>
          <a:xfrm>
            <a:off x="353566" y="3525080"/>
            <a:ext cx="26697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latin typeface="+mj-lt"/>
              </a:rPr>
              <a:t>원격 저장소</a:t>
            </a:r>
            <a:endParaRPr lang="en-US" altLang="ko-KR" sz="2500" dirty="0">
              <a:latin typeface="+mj-lt"/>
            </a:endParaRPr>
          </a:p>
          <a:p>
            <a:pPr algn="ctr"/>
            <a:r>
              <a:rPr lang="en-US" altLang="ko-KR" sz="2500" dirty="0">
                <a:latin typeface="+mj-lt"/>
              </a:rPr>
              <a:t>(Git </a:t>
            </a:r>
            <a:r>
              <a:rPr lang="en-US" altLang="ko-KR" sz="2500" i="0" dirty="0">
                <a:solidFill>
                  <a:srgbClr val="24292E"/>
                </a:solidFill>
                <a:effectLst/>
                <a:latin typeface="+mj-lt"/>
              </a:rPr>
              <a:t>Repositories)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B71422-4741-460B-9AF3-50C5DFAC8A91}"/>
              </a:ext>
            </a:extLst>
          </p:cNvPr>
          <p:cNvSpPr txBox="1"/>
          <p:nvPr/>
        </p:nvSpPr>
        <p:spPr>
          <a:xfrm>
            <a:off x="5006627" y="3524805"/>
            <a:ext cx="18998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/>
              <a:t>로컬 저장소</a:t>
            </a:r>
            <a:endParaRPr lang="en-US" altLang="ko-KR" sz="250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CEF842-21A9-44D0-B11C-3F33D150200B}"/>
              </a:ext>
            </a:extLst>
          </p:cNvPr>
          <p:cNvSpPr txBox="1"/>
          <p:nvPr/>
        </p:nvSpPr>
        <p:spPr>
          <a:xfrm>
            <a:off x="8902534" y="3524805"/>
            <a:ext cx="15392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24292E"/>
                </a:solidFill>
                <a:latin typeface="-apple-system"/>
              </a:rPr>
              <a:t>t</a:t>
            </a:r>
            <a:r>
              <a:rPr lang="en-US" altLang="ko-KR" sz="2500" i="0" dirty="0">
                <a:solidFill>
                  <a:srgbClr val="24292E"/>
                </a:solidFill>
                <a:effectLst/>
                <a:latin typeface="-apple-system"/>
              </a:rPr>
              <a:t>utorial </a:t>
            </a:r>
            <a:r>
              <a:rPr lang="ko-KR" altLang="en-US" sz="2500" dirty="0">
                <a:solidFill>
                  <a:srgbClr val="24292E"/>
                </a:solidFill>
                <a:latin typeface="-apple-system"/>
              </a:rPr>
              <a:t>등</a:t>
            </a:r>
            <a:endParaRPr lang="en-US" altLang="ko-KR" sz="2500" dirty="0">
              <a:solidFill>
                <a:srgbClr val="24292E"/>
              </a:solidFill>
              <a:latin typeface="-apple-system"/>
            </a:endParaRPr>
          </a:p>
          <a:p>
            <a:pPr algn="ctr"/>
            <a:r>
              <a:rPr lang="ko-KR" altLang="en-US" sz="2500" i="0" dirty="0">
                <a:solidFill>
                  <a:srgbClr val="24292E"/>
                </a:solidFill>
                <a:effectLst/>
                <a:latin typeface="-apple-system"/>
              </a:rPr>
              <a:t>작업 폴더</a:t>
            </a:r>
            <a:endParaRPr lang="en-US" altLang="ko-KR" sz="250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D6C798-9E04-4A0D-8E0F-53361FD3EA66}"/>
              </a:ext>
            </a:extLst>
          </p:cNvPr>
          <p:cNvSpPr txBox="1"/>
          <p:nvPr/>
        </p:nvSpPr>
        <p:spPr>
          <a:xfrm>
            <a:off x="6546790" y="398251"/>
            <a:ext cx="25731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i="0" dirty="0">
                <a:solidFill>
                  <a:srgbClr val="24292E"/>
                </a:solidFill>
                <a:effectLst/>
                <a:latin typeface="-apple-system"/>
              </a:rPr>
              <a:t>내 컴퓨터에 저장</a:t>
            </a:r>
            <a:endParaRPr lang="en-US" altLang="ko-KR" sz="250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C012D8-6C7A-4210-8BF9-35AE3DDDD910}"/>
              </a:ext>
            </a:extLst>
          </p:cNvPr>
          <p:cNvGrpSpPr/>
          <p:nvPr/>
        </p:nvGrpSpPr>
        <p:grpSpPr>
          <a:xfrm>
            <a:off x="7031133" y="2575272"/>
            <a:ext cx="1614545" cy="1090980"/>
            <a:chOff x="7031133" y="2575272"/>
            <a:chExt cx="1614545" cy="1090980"/>
          </a:xfrm>
        </p:grpSpPr>
        <p:sp>
          <p:nvSpPr>
            <p:cNvPr id="25" name="화살표: 왼쪽 24">
              <a:extLst>
                <a:ext uri="{FF2B5EF4-FFF2-40B4-BE49-F238E27FC236}">
                  <a16:creationId xmlns:a16="http://schemas.microsoft.com/office/drawing/2014/main" id="{4468FFB9-AA7F-4D93-9E07-2251AF4AB756}"/>
                </a:ext>
              </a:extLst>
            </p:cNvPr>
            <p:cNvSpPr/>
            <p:nvPr/>
          </p:nvSpPr>
          <p:spPr>
            <a:xfrm>
              <a:off x="7091831" y="2575272"/>
              <a:ext cx="1391920" cy="609600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59B05DB-1823-4490-9C2D-F0B2D694F551}"/>
                </a:ext>
              </a:extLst>
            </p:cNvPr>
            <p:cNvSpPr txBox="1"/>
            <p:nvPr/>
          </p:nvSpPr>
          <p:spPr>
            <a:xfrm>
              <a:off x="7031133" y="3296920"/>
              <a:ext cx="1614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커밋</a:t>
              </a:r>
              <a:r>
                <a:rPr lang="en-US" altLang="ko-KR" dirty="0"/>
                <a:t>(Commit)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F06B3C7-03C3-479C-B300-5EB06195F895}"/>
              </a:ext>
            </a:extLst>
          </p:cNvPr>
          <p:cNvGrpSpPr/>
          <p:nvPr/>
        </p:nvGrpSpPr>
        <p:grpSpPr>
          <a:xfrm>
            <a:off x="3108310" y="2575272"/>
            <a:ext cx="1391920" cy="978932"/>
            <a:chOff x="3108310" y="2575272"/>
            <a:chExt cx="1391920" cy="978932"/>
          </a:xfrm>
        </p:grpSpPr>
        <p:sp>
          <p:nvSpPr>
            <p:cNvPr id="26" name="화살표: 왼쪽 25">
              <a:extLst>
                <a:ext uri="{FF2B5EF4-FFF2-40B4-BE49-F238E27FC236}">
                  <a16:creationId xmlns:a16="http://schemas.microsoft.com/office/drawing/2014/main" id="{36809417-0AFD-4947-865E-52DABF197E4B}"/>
                </a:ext>
              </a:extLst>
            </p:cNvPr>
            <p:cNvSpPr/>
            <p:nvPr/>
          </p:nvSpPr>
          <p:spPr>
            <a:xfrm>
              <a:off x="3108310" y="2575272"/>
              <a:ext cx="1391920" cy="609600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0FCBFC-D6D3-4C55-A0A3-EC745F9417EE}"/>
                </a:ext>
              </a:extLst>
            </p:cNvPr>
            <p:cNvSpPr txBox="1"/>
            <p:nvPr/>
          </p:nvSpPr>
          <p:spPr>
            <a:xfrm>
              <a:off x="3162107" y="3184872"/>
              <a:ext cx="128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푸시</a:t>
              </a:r>
              <a:r>
                <a:rPr lang="en-US" altLang="ko-KR" dirty="0"/>
                <a:t>(Push)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EF4AB5D-937E-49CA-B591-CB8105883BB8}"/>
              </a:ext>
            </a:extLst>
          </p:cNvPr>
          <p:cNvGrpSpPr/>
          <p:nvPr/>
        </p:nvGrpSpPr>
        <p:grpSpPr>
          <a:xfrm>
            <a:off x="3021027" y="4622085"/>
            <a:ext cx="1391920" cy="989188"/>
            <a:chOff x="3054513" y="1245877"/>
            <a:chExt cx="1391920" cy="989188"/>
          </a:xfrm>
        </p:grpSpPr>
        <p:sp>
          <p:nvSpPr>
            <p:cNvPr id="32" name="화살표: 왼쪽 31">
              <a:extLst>
                <a:ext uri="{FF2B5EF4-FFF2-40B4-BE49-F238E27FC236}">
                  <a16:creationId xmlns:a16="http://schemas.microsoft.com/office/drawing/2014/main" id="{18CB5963-9CE1-4CA9-871D-91CF318B2AEC}"/>
                </a:ext>
              </a:extLst>
            </p:cNvPr>
            <p:cNvSpPr/>
            <p:nvPr/>
          </p:nvSpPr>
          <p:spPr>
            <a:xfrm rot="10800000">
              <a:off x="3054513" y="1245877"/>
              <a:ext cx="1391920" cy="609600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8FD580-E0CB-4740-B0FC-103444AB203F}"/>
                </a:ext>
              </a:extLst>
            </p:cNvPr>
            <p:cNvSpPr txBox="1"/>
            <p:nvPr/>
          </p:nvSpPr>
          <p:spPr>
            <a:xfrm>
              <a:off x="3283840" y="186573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풀</a:t>
              </a:r>
              <a:r>
                <a:rPr lang="en-US" altLang="ko-KR" dirty="0"/>
                <a:t>(Pull)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403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3A392F3-080C-4A97-BA45-1A9898C4F55E}"/>
              </a:ext>
            </a:extLst>
          </p:cNvPr>
          <p:cNvSpPr/>
          <p:nvPr/>
        </p:nvSpPr>
        <p:spPr>
          <a:xfrm>
            <a:off x="4866640" y="1249680"/>
            <a:ext cx="5933440" cy="40944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1ADA3C-DDB2-45E1-9698-DAAACAB90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61" y="2331149"/>
            <a:ext cx="1073179" cy="109785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B45517E-01A4-43F4-B7B0-1FB28E12224C}"/>
              </a:ext>
            </a:extLst>
          </p:cNvPr>
          <p:cNvSpPr/>
          <p:nvPr/>
        </p:nvSpPr>
        <p:spPr>
          <a:xfrm>
            <a:off x="7142784" y="875305"/>
            <a:ext cx="1290015" cy="1290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6A2418-F4C4-41B6-8215-65936784C1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785" y="875305"/>
            <a:ext cx="1290015" cy="12900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8134F4-E12B-4477-AF60-3E8FF9035048}"/>
              </a:ext>
            </a:extLst>
          </p:cNvPr>
          <p:cNvSpPr txBox="1"/>
          <p:nvPr/>
        </p:nvSpPr>
        <p:spPr>
          <a:xfrm>
            <a:off x="353566" y="3525080"/>
            <a:ext cx="26697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latin typeface="+mj-lt"/>
              </a:rPr>
              <a:t>원격 저장소</a:t>
            </a:r>
            <a:endParaRPr lang="en-US" altLang="ko-KR" sz="2500" dirty="0">
              <a:latin typeface="+mj-lt"/>
            </a:endParaRPr>
          </a:p>
          <a:p>
            <a:pPr algn="ctr"/>
            <a:r>
              <a:rPr lang="en-US" altLang="ko-KR" sz="2500" dirty="0">
                <a:latin typeface="+mj-lt"/>
              </a:rPr>
              <a:t>(Git </a:t>
            </a:r>
            <a:r>
              <a:rPr lang="en-US" altLang="ko-KR" sz="2500" i="0" dirty="0">
                <a:solidFill>
                  <a:srgbClr val="24292E"/>
                </a:solidFill>
                <a:effectLst/>
                <a:latin typeface="+mj-lt"/>
              </a:rPr>
              <a:t>Repositories)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CE834BA-EAE2-42D9-8CB9-971DAF6F6CC4}"/>
              </a:ext>
            </a:extLst>
          </p:cNvPr>
          <p:cNvGrpSpPr/>
          <p:nvPr/>
        </p:nvGrpSpPr>
        <p:grpSpPr>
          <a:xfrm>
            <a:off x="5006627" y="2235065"/>
            <a:ext cx="5435176" cy="2151514"/>
            <a:chOff x="5006627" y="2235065"/>
            <a:chExt cx="5435176" cy="215151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28508D4-81DF-4F7F-B31E-EA7D8100A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7170" y="2331148"/>
              <a:ext cx="1073179" cy="109785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09629E9-5177-418B-BFAC-3FDDDAF7F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7160" y="2235065"/>
              <a:ext cx="1290015" cy="129001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B71422-4741-460B-9AF3-50C5DFAC8A91}"/>
                </a:ext>
              </a:extLst>
            </p:cNvPr>
            <p:cNvSpPr txBox="1"/>
            <p:nvPr/>
          </p:nvSpPr>
          <p:spPr>
            <a:xfrm>
              <a:off x="5006627" y="3524805"/>
              <a:ext cx="189988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500" dirty="0"/>
                <a:t>로컬 저장소</a:t>
              </a:r>
              <a:endParaRPr lang="en-US" altLang="ko-KR" sz="2500" i="0" dirty="0">
                <a:solidFill>
                  <a:srgbClr val="24292E"/>
                </a:solidFill>
                <a:effectLst/>
                <a:latin typeface="-apple-system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CEF842-21A9-44D0-B11C-3F33D150200B}"/>
                </a:ext>
              </a:extLst>
            </p:cNvPr>
            <p:cNvSpPr txBox="1"/>
            <p:nvPr/>
          </p:nvSpPr>
          <p:spPr>
            <a:xfrm>
              <a:off x="8902534" y="3524805"/>
              <a:ext cx="1539269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500" dirty="0">
                  <a:solidFill>
                    <a:srgbClr val="24292E"/>
                  </a:solidFill>
                  <a:latin typeface="-apple-system"/>
                </a:rPr>
                <a:t>t</a:t>
              </a:r>
              <a:r>
                <a:rPr lang="en-US" altLang="ko-KR" sz="2500" i="0" dirty="0">
                  <a:solidFill>
                    <a:srgbClr val="24292E"/>
                  </a:solidFill>
                  <a:effectLst/>
                  <a:latin typeface="-apple-system"/>
                </a:rPr>
                <a:t>utorial </a:t>
              </a:r>
              <a:r>
                <a:rPr lang="ko-KR" altLang="en-US" sz="2500" dirty="0">
                  <a:solidFill>
                    <a:srgbClr val="24292E"/>
                  </a:solidFill>
                  <a:latin typeface="-apple-system"/>
                </a:rPr>
                <a:t>등</a:t>
              </a:r>
              <a:endParaRPr lang="en-US" altLang="ko-KR" sz="2500" dirty="0">
                <a:solidFill>
                  <a:srgbClr val="24292E"/>
                </a:solidFill>
                <a:latin typeface="-apple-system"/>
              </a:endParaRPr>
            </a:p>
            <a:p>
              <a:pPr algn="ctr"/>
              <a:r>
                <a:rPr lang="ko-KR" altLang="en-US" sz="2500" i="0" dirty="0">
                  <a:solidFill>
                    <a:srgbClr val="24292E"/>
                  </a:solidFill>
                  <a:effectLst/>
                  <a:latin typeface="-apple-system"/>
                </a:rPr>
                <a:t>작업 폴더</a:t>
              </a:r>
              <a:endParaRPr lang="en-US" altLang="ko-KR" sz="2500" i="0" dirty="0">
                <a:solidFill>
                  <a:srgbClr val="24292E"/>
                </a:solidFill>
                <a:effectLst/>
                <a:latin typeface="-apple-system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FD6C798-9E04-4A0D-8E0F-53361FD3EA66}"/>
              </a:ext>
            </a:extLst>
          </p:cNvPr>
          <p:cNvSpPr txBox="1"/>
          <p:nvPr/>
        </p:nvSpPr>
        <p:spPr>
          <a:xfrm>
            <a:off x="6546790" y="398251"/>
            <a:ext cx="25731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i="0" dirty="0">
                <a:solidFill>
                  <a:srgbClr val="24292E"/>
                </a:solidFill>
                <a:effectLst/>
                <a:latin typeface="-apple-system"/>
              </a:rPr>
              <a:t>내 컴퓨터에 저장</a:t>
            </a:r>
            <a:endParaRPr lang="en-US" altLang="ko-KR" sz="250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EF4AB5D-937E-49CA-B591-CB8105883BB8}"/>
              </a:ext>
            </a:extLst>
          </p:cNvPr>
          <p:cNvGrpSpPr/>
          <p:nvPr/>
        </p:nvGrpSpPr>
        <p:grpSpPr>
          <a:xfrm>
            <a:off x="3052616" y="2671040"/>
            <a:ext cx="1717138" cy="1284652"/>
            <a:chOff x="3081464" y="1300129"/>
            <a:chExt cx="1338024" cy="866680"/>
          </a:xfrm>
        </p:grpSpPr>
        <p:sp>
          <p:nvSpPr>
            <p:cNvPr id="32" name="화살표: 왼쪽 31">
              <a:extLst>
                <a:ext uri="{FF2B5EF4-FFF2-40B4-BE49-F238E27FC236}">
                  <a16:creationId xmlns:a16="http://schemas.microsoft.com/office/drawing/2014/main" id="{18CB5963-9CE1-4CA9-871D-91CF318B2AEC}"/>
                </a:ext>
              </a:extLst>
            </p:cNvPr>
            <p:cNvSpPr/>
            <p:nvPr/>
          </p:nvSpPr>
          <p:spPr>
            <a:xfrm rot="10800000">
              <a:off x="3133158" y="1300129"/>
              <a:ext cx="1234637" cy="511351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8FD580-E0CB-4740-B0FC-103444AB203F}"/>
                </a:ext>
              </a:extLst>
            </p:cNvPr>
            <p:cNvSpPr txBox="1"/>
            <p:nvPr/>
          </p:nvSpPr>
          <p:spPr>
            <a:xfrm>
              <a:off x="3081464" y="1865733"/>
              <a:ext cx="1338024" cy="301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300" dirty="0"/>
                <a:t>복제</a:t>
              </a:r>
              <a:r>
                <a:rPr lang="en-US" altLang="ko-KR" sz="2300" dirty="0"/>
                <a:t>(Clone)</a:t>
              </a:r>
              <a:endParaRPr lang="ko-KR" altLang="en-US" sz="2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0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F34B4D2-8CA8-4058-8AEF-B85D2FD70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501" y="2568689"/>
            <a:ext cx="662997" cy="6782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3502D-CB9D-42DB-BECD-2A3F0490D99A}"/>
              </a:ext>
            </a:extLst>
          </p:cNvPr>
          <p:cNvSpPr txBox="1"/>
          <p:nvPr/>
        </p:nvSpPr>
        <p:spPr>
          <a:xfrm>
            <a:off x="5042477" y="3246928"/>
            <a:ext cx="2107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j-lt"/>
              </a:rPr>
              <a:t>원격 저장소</a:t>
            </a:r>
            <a:endParaRPr lang="en-US" altLang="ko-KR" sz="2000" dirty="0">
              <a:latin typeface="+mj-lt"/>
            </a:endParaRPr>
          </a:p>
          <a:p>
            <a:pPr algn="ctr"/>
            <a:r>
              <a:rPr lang="en-US" altLang="ko-KR" sz="2000" dirty="0">
                <a:latin typeface="+mj-lt"/>
              </a:rPr>
              <a:t>(Git </a:t>
            </a:r>
            <a:r>
              <a:rPr lang="en-US" altLang="ko-KR" sz="2000" i="0" dirty="0">
                <a:solidFill>
                  <a:srgbClr val="24292E"/>
                </a:solidFill>
                <a:effectLst/>
                <a:latin typeface="+mj-lt"/>
              </a:rPr>
              <a:t>Repositories)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F8ABE5-D098-4165-8343-6A828B92931E}"/>
              </a:ext>
            </a:extLst>
          </p:cNvPr>
          <p:cNvSpPr/>
          <p:nvPr/>
        </p:nvSpPr>
        <p:spPr>
          <a:xfrm>
            <a:off x="546069" y="1636239"/>
            <a:ext cx="2962939" cy="41262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7B6FDC2-B3A4-441C-858A-17CE95FB4F46}"/>
              </a:ext>
            </a:extLst>
          </p:cNvPr>
          <p:cNvGrpSpPr/>
          <p:nvPr/>
        </p:nvGrpSpPr>
        <p:grpSpPr>
          <a:xfrm>
            <a:off x="1332652" y="1191814"/>
            <a:ext cx="1290015" cy="1376875"/>
            <a:chOff x="1998443" y="2187916"/>
            <a:chExt cx="1290015" cy="13768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A1A791B-5DF7-48D1-9A76-CA76FAE41E6A}"/>
                </a:ext>
              </a:extLst>
            </p:cNvPr>
            <p:cNvSpPr/>
            <p:nvPr/>
          </p:nvSpPr>
          <p:spPr>
            <a:xfrm>
              <a:off x="1998443" y="2274776"/>
              <a:ext cx="1290015" cy="1290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875B5FE-5570-4476-9711-9DA53893F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4278" y="2187916"/>
              <a:ext cx="1098344" cy="1098344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D35EA182-BA38-4762-9941-18C5F9945A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89" y="4278864"/>
            <a:ext cx="1098344" cy="10983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84DC9F-30A5-4141-931D-AE4B9C2A87B9}"/>
              </a:ext>
            </a:extLst>
          </p:cNvPr>
          <p:cNvSpPr txBox="1"/>
          <p:nvPr/>
        </p:nvSpPr>
        <p:spPr>
          <a:xfrm>
            <a:off x="1221345" y="3837591"/>
            <a:ext cx="16123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로컬 저장소</a:t>
            </a:r>
            <a:endParaRPr lang="en-US" altLang="ko-KR" sz="150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6DFC5F-3210-4D2C-A335-EF1E6E25C074}"/>
              </a:ext>
            </a:extLst>
          </p:cNvPr>
          <p:cNvSpPr txBox="1"/>
          <p:nvPr/>
        </p:nvSpPr>
        <p:spPr>
          <a:xfrm>
            <a:off x="1324489" y="5246658"/>
            <a:ext cx="13063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i="0" dirty="0">
                <a:solidFill>
                  <a:srgbClr val="24292E"/>
                </a:solidFill>
                <a:effectLst/>
                <a:latin typeface="-apple-system"/>
              </a:rPr>
              <a:t>작업 폴더</a:t>
            </a:r>
            <a:endParaRPr lang="en-US" altLang="ko-KR" sz="150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8CAFCC-6BB1-4A80-A5F8-365C45AE656A}"/>
              </a:ext>
            </a:extLst>
          </p:cNvPr>
          <p:cNvSpPr txBox="1"/>
          <p:nvPr/>
        </p:nvSpPr>
        <p:spPr>
          <a:xfrm>
            <a:off x="885775" y="863007"/>
            <a:ext cx="21837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24292E"/>
                </a:solidFill>
                <a:latin typeface="-apple-system"/>
              </a:rPr>
              <a:t>팀원</a:t>
            </a:r>
            <a:r>
              <a:rPr lang="en-US" altLang="ko-KR" sz="1500" dirty="0">
                <a:solidFill>
                  <a:srgbClr val="24292E"/>
                </a:solidFill>
                <a:latin typeface="-apple-system"/>
              </a:rPr>
              <a:t>A</a:t>
            </a:r>
            <a:endParaRPr lang="en-US" altLang="ko-KR" sz="150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497E57-6EEC-4F95-89C1-C37A66B86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798" y="2784751"/>
            <a:ext cx="913726" cy="934732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4615A6F-719D-4BE4-AC06-16F3230771FB}"/>
              </a:ext>
            </a:extLst>
          </p:cNvPr>
          <p:cNvSpPr/>
          <p:nvPr/>
        </p:nvSpPr>
        <p:spPr>
          <a:xfrm>
            <a:off x="8682992" y="1624288"/>
            <a:ext cx="2962939" cy="41262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A76D72C-9648-442F-AD45-549652DEDCB4}"/>
              </a:ext>
            </a:extLst>
          </p:cNvPr>
          <p:cNvGrpSpPr/>
          <p:nvPr/>
        </p:nvGrpSpPr>
        <p:grpSpPr>
          <a:xfrm>
            <a:off x="9469575" y="1179863"/>
            <a:ext cx="1290015" cy="1376875"/>
            <a:chOff x="1998443" y="2187916"/>
            <a:chExt cx="1290015" cy="137687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50802E0-DCAE-4C7B-9DB0-555F61220CF5}"/>
                </a:ext>
              </a:extLst>
            </p:cNvPr>
            <p:cNvSpPr/>
            <p:nvPr/>
          </p:nvSpPr>
          <p:spPr>
            <a:xfrm>
              <a:off x="1998443" y="2274776"/>
              <a:ext cx="1290015" cy="1290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D6CD7961-E4F1-43E1-8402-9E2DB9FD7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4278" y="2187916"/>
              <a:ext cx="1098344" cy="1098344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14246B1F-80A1-4784-A0B8-89243DE44D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412" y="4266913"/>
            <a:ext cx="1098344" cy="109834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C3A184D-93C6-4E21-9C25-C77DA04EF357}"/>
              </a:ext>
            </a:extLst>
          </p:cNvPr>
          <p:cNvSpPr txBox="1"/>
          <p:nvPr/>
        </p:nvSpPr>
        <p:spPr>
          <a:xfrm>
            <a:off x="9358268" y="3825640"/>
            <a:ext cx="16123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로컬 저장소</a:t>
            </a:r>
            <a:endParaRPr lang="en-US" altLang="ko-KR" sz="150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7E6EAE-DFE6-455C-A78C-00CECEA9BF5E}"/>
              </a:ext>
            </a:extLst>
          </p:cNvPr>
          <p:cNvSpPr txBox="1"/>
          <p:nvPr/>
        </p:nvSpPr>
        <p:spPr>
          <a:xfrm>
            <a:off x="9461412" y="5234707"/>
            <a:ext cx="13063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i="0" dirty="0">
                <a:solidFill>
                  <a:srgbClr val="24292E"/>
                </a:solidFill>
                <a:effectLst/>
                <a:latin typeface="-apple-system"/>
              </a:rPr>
              <a:t>작업 폴더</a:t>
            </a:r>
            <a:endParaRPr lang="en-US" altLang="ko-KR" sz="150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E9C6BB-8358-4144-BDCB-8961146A7A3F}"/>
              </a:ext>
            </a:extLst>
          </p:cNvPr>
          <p:cNvSpPr txBox="1"/>
          <p:nvPr/>
        </p:nvSpPr>
        <p:spPr>
          <a:xfrm>
            <a:off x="9022701" y="868999"/>
            <a:ext cx="21837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i="0" dirty="0">
                <a:solidFill>
                  <a:srgbClr val="24292E"/>
                </a:solidFill>
                <a:effectLst/>
                <a:latin typeface="-apple-system"/>
              </a:rPr>
              <a:t>팀원</a:t>
            </a:r>
            <a:r>
              <a:rPr lang="en-US" altLang="ko-KR" sz="1500" i="0" dirty="0">
                <a:solidFill>
                  <a:srgbClr val="24292E"/>
                </a:solidFill>
                <a:effectLst/>
                <a:latin typeface="-apple-system"/>
              </a:rPr>
              <a:t>B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D24F799-0DC9-453F-8C6A-419A39584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721" y="2772800"/>
            <a:ext cx="913726" cy="934732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60CF618D-AE17-4F06-9561-8FB0FA188A66}"/>
              </a:ext>
            </a:extLst>
          </p:cNvPr>
          <p:cNvGrpSpPr/>
          <p:nvPr/>
        </p:nvGrpSpPr>
        <p:grpSpPr>
          <a:xfrm>
            <a:off x="7630160" y="2784751"/>
            <a:ext cx="1728108" cy="1052840"/>
            <a:chOff x="7630160" y="2784751"/>
            <a:chExt cx="1728108" cy="105284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4E7B8CC-0B80-4ABD-9804-97C7C4005429}"/>
                </a:ext>
              </a:extLst>
            </p:cNvPr>
            <p:cNvSpPr/>
            <p:nvPr/>
          </p:nvSpPr>
          <p:spPr>
            <a:xfrm>
              <a:off x="7630160" y="2784751"/>
              <a:ext cx="1728108" cy="1052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156CFA0-77C7-4D39-88D0-692D5D1D3F3E}"/>
                </a:ext>
              </a:extLst>
            </p:cNvPr>
            <p:cNvGrpSpPr/>
            <p:nvPr/>
          </p:nvGrpSpPr>
          <p:grpSpPr>
            <a:xfrm>
              <a:off x="7778437" y="2846708"/>
              <a:ext cx="1391920" cy="978932"/>
              <a:chOff x="3108310" y="2575272"/>
              <a:chExt cx="1391920" cy="978932"/>
            </a:xfrm>
          </p:grpSpPr>
          <p:sp>
            <p:nvSpPr>
              <p:cNvPr id="29" name="화살표: 왼쪽 28">
                <a:extLst>
                  <a:ext uri="{FF2B5EF4-FFF2-40B4-BE49-F238E27FC236}">
                    <a16:creationId xmlns:a16="http://schemas.microsoft.com/office/drawing/2014/main" id="{867B24F3-406F-4455-A44C-3C5C7C448EDB}"/>
                  </a:ext>
                </a:extLst>
              </p:cNvPr>
              <p:cNvSpPr/>
              <p:nvPr/>
            </p:nvSpPr>
            <p:spPr>
              <a:xfrm>
                <a:off x="3108310" y="2575272"/>
                <a:ext cx="1391920" cy="609600"/>
              </a:xfrm>
              <a:prstGeom prst="lef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34CC2F-98DB-4BDD-AEFA-0BC7B5A87717}"/>
                  </a:ext>
                </a:extLst>
              </p:cNvPr>
              <p:cNvSpPr txBox="1"/>
              <p:nvPr/>
            </p:nvSpPr>
            <p:spPr>
              <a:xfrm>
                <a:off x="3162107" y="3184872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푸시</a:t>
                </a:r>
                <a:r>
                  <a:rPr lang="en-US" altLang="ko-KR" dirty="0"/>
                  <a:t>(Push)</a:t>
                </a:r>
                <a:endParaRPr lang="ko-KR" altLang="en-US" dirty="0"/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8CBB3A6-E854-4A09-B6EE-4D268A389D1D}"/>
              </a:ext>
            </a:extLst>
          </p:cNvPr>
          <p:cNvGrpSpPr/>
          <p:nvPr/>
        </p:nvGrpSpPr>
        <p:grpSpPr>
          <a:xfrm>
            <a:off x="3216412" y="2739155"/>
            <a:ext cx="1751927" cy="1074534"/>
            <a:chOff x="7778437" y="2751106"/>
            <a:chExt cx="1751927" cy="107453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252D750-E2A7-4D08-8F22-DAF6906EFDA8}"/>
                </a:ext>
              </a:extLst>
            </p:cNvPr>
            <p:cNvSpPr/>
            <p:nvPr/>
          </p:nvSpPr>
          <p:spPr>
            <a:xfrm>
              <a:off x="7802256" y="2751106"/>
              <a:ext cx="1728108" cy="1052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43B42D7-0540-4672-827A-85CFB7CD5B1D}"/>
                </a:ext>
              </a:extLst>
            </p:cNvPr>
            <p:cNvGrpSpPr/>
            <p:nvPr/>
          </p:nvGrpSpPr>
          <p:grpSpPr>
            <a:xfrm>
              <a:off x="7778437" y="2846708"/>
              <a:ext cx="1391920" cy="978932"/>
              <a:chOff x="3108310" y="2575272"/>
              <a:chExt cx="1391920" cy="978932"/>
            </a:xfrm>
          </p:grpSpPr>
          <p:sp>
            <p:nvSpPr>
              <p:cNvPr id="36" name="화살표: 왼쪽 35">
                <a:extLst>
                  <a:ext uri="{FF2B5EF4-FFF2-40B4-BE49-F238E27FC236}">
                    <a16:creationId xmlns:a16="http://schemas.microsoft.com/office/drawing/2014/main" id="{56BCB615-3A08-4BBC-936D-DE1644A20ED3}"/>
                  </a:ext>
                </a:extLst>
              </p:cNvPr>
              <p:cNvSpPr/>
              <p:nvPr/>
            </p:nvSpPr>
            <p:spPr>
              <a:xfrm>
                <a:off x="3108310" y="2575272"/>
                <a:ext cx="1391920" cy="609600"/>
              </a:xfrm>
              <a:prstGeom prst="lef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49C3881-C34B-4D31-A23F-ACD353537E7A}"/>
                  </a:ext>
                </a:extLst>
              </p:cNvPr>
              <p:cNvSpPr txBox="1"/>
              <p:nvPr/>
            </p:nvSpPr>
            <p:spPr>
              <a:xfrm>
                <a:off x="3337635" y="3184872"/>
                <a:ext cx="933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풀</a:t>
                </a:r>
                <a:r>
                  <a:rPr lang="en-US" altLang="ko-KR" dirty="0"/>
                  <a:t>(Pull)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876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F475AB-5ADB-47D5-B370-4B7A12CAE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454" y="226341"/>
            <a:ext cx="6787092" cy="64053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828CBE1-597B-4167-B6A5-0E3E7056E428}"/>
              </a:ext>
            </a:extLst>
          </p:cNvPr>
          <p:cNvSpPr/>
          <p:nvPr/>
        </p:nvSpPr>
        <p:spPr>
          <a:xfrm>
            <a:off x="2702454" y="5405120"/>
            <a:ext cx="4013306" cy="355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BC1213-03F0-4791-A59D-BF6C6DF21418}"/>
              </a:ext>
            </a:extLst>
          </p:cNvPr>
          <p:cNvSpPr/>
          <p:nvPr/>
        </p:nvSpPr>
        <p:spPr>
          <a:xfrm>
            <a:off x="6715760" y="5435600"/>
            <a:ext cx="2712720" cy="355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63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C77F29-A8B9-424F-9C6D-EB97CC5DE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40" y="158378"/>
            <a:ext cx="7205307" cy="660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2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0C8E15-9796-4018-88A6-299E60429CD8}"/>
              </a:ext>
            </a:extLst>
          </p:cNvPr>
          <p:cNvSpPr txBox="1"/>
          <p:nvPr/>
        </p:nvSpPr>
        <p:spPr>
          <a:xfrm>
            <a:off x="1196646" y="2459504"/>
            <a:ext cx="979870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err="1"/>
              <a:t>TortoiseGit</a:t>
            </a:r>
            <a:r>
              <a:rPr lang="en-US" altLang="ko-KR" sz="4000" dirty="0"/>
              <a:t> </a:t>
            </a:r>
            <a:r>
              <a:rPr lang="ko-KR" altLang="en-US" sz="4000" dirty="0"/>
              <a:t>다운로드 링크</a:t>
            </a:r>
            <a:endParaRPr lang="en-US" altLang="ko-KR" sz="4000" dirty="0"/>
          </a:p>
          <a:p>
            <a:pPr algn="ctr"/>
            <a:endParaRPr lang="en-US" altLang="ko-KR" sz="4000" dirty="0"/>
          </a:p>
          <a:p>
            <a:pPr algn="ctr"/>
            <a:r>
              <a:rPr lang="en-US" altLang="ko-KR" sz="5000" dirty="0"/>
              <a:t>https://tortoisegit.org/download/</a:t>
            </a:r>
            <a:endParaRPr lang="ko-KR" altLang="en-US" sz="50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F53A78C-BA95-428F-94D7-0F153AAA8D00}"/>
              </a:ext>
            </a:extLst>
          </p:cNvPr>
          <p:cNvGrpSpPr/>
          <p:nvPr/>
        </p:nvGrpSpPr>
        <p:grpSpPr>
          <a:xfrm>
            <a:off x="450428" y="1248156"/>
            <a:ext cx="11291143" cy="4361688"/>
            <a:chOff x="450428" y="1248156"/>
            <a:chExt cx="11291143" cy="4361688"/>
          </a:xfrm>
        </p:grpSpPr>
        <p:pic>
          <p:nvPicPr>
            <p:cNvPr id="8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D7040110-03B2-4772-B72C-26FB36882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28" y="1248156"/>
              <a:ext cx="11291143" cy="436168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B841953-406D-4549-A665-C6CCC2E553FB}"/>
                </a:ext>
              </a:extLst>
            </p:cNvPr>
            <p:cNvSpPr/>
            <p:nvPr/>
          </p:nvSpPr>
          <p:spPr>
            <a:xfrm>
              <a:off x="6096000" y="5065776"/>
              <a:ext cx="4282440" cy="3749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11313E1-F112-44BF-8089-467FC002B0EA}"/>
              </a:ext>
            </a:extLst>
          </p:cNvPr>
          <p:cNvGrpSpPr/>
          <p:nvPr/>
        </p:nvGrpSpPr>
        <p:grpSpPr>
          <a:xfrm>
            <a:off x="810856" y="64140"/>
            <a:ext cx="10570286" cy="6729719"/>
            <a:chOff x="810857" y="64140"/>
            <a:chExt cx="10570286" cy="6729719"/>
          </a:xfrm>
        </p:grpSpPr>
        <p:pic>
          <p:nvPicPr>
            <p:cNvPr id="10" name="그림 9" descr="테이블이(가) 표시된 사진&#10;&#10;자동 생성된 설명">
              <a:extLst>
                <a:ext uri="{FF2B5EF4-FFF2-40B4-BE49-F238E27FC236}">
                  <a16:creationId xmlns:a16="http://schemas.microsoft.com/office/drawing/2014/main" id="{A96D7B89-EE7C-43E6-BEE4-E0ACA3522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57" y="64140"/>
              <a:ext cx="10570286" cy="6729719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99EFE50-5980-4E86-80B6-1C128FA15EC0}"/>
                </a:ext>
              </a:extLst>
            </p:cNvPr>
            <p:cNvSpPr/>
            <p:nvPr/>
          </p:nvSpPr>
          <p:spPr>
            <a:xfrm>
              <a:off x="905256" y="6409944"/>
              <a:ext cx="5632704" cy="2834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102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883C2D-0D6E-40D0-A320-B05F84CDB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53" y="91440"/>
            <a:ext cx="7278294" cy="667512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923B64F-2773-40EC-B0FA-E142D22E07C8}"/>
              </a:ext>
            </a:extLst>
          </p:cNvPr>
          <p:cNvSpPr/>
          <p:nvPr/>
        </p:nvSpPr>
        <p:spPr>
          <a:xfrm>
            <a:off x="5842000" y="1635760"/>
            <a:ext cx="2448560" cy="629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334808-4FE0-4189-A37E-33B0CA0799EE}"/>
              </a:ext>
            </a:extLst>
          </p:cNvPr>
          <p:cNvSpPr/>
          <p:nvPr/>
        </p:nvSpPr>
        <p:spPr>
          <a:xfrm>
            <a:off x="2672080" y="2255520"/>
            <a:ext cx="54864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223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EAB3CF81-5645-4C9A-A539-7AB0249213E7}"/>
              </a:ext>
            </a:extLst>
          </p:cNvPr>
          <p:cNvGrpSpPr/>
          <p:nvPr/>
        </p:nvGrpSpPr>
        <p:grpSpPr>
          <a:xfrm>
            <a:off x="1136106" y="167640"/>
            <a:ext cx="9919787" cy="6522720"/>
            <a:chOff x="1136106" y="167640"/>
            <a:chExt cx="9919787" cy="652272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2C87598-1E16-44F4-A775-47D19F0C2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106" y="167640"/>
              <a:ext cx="9919787" cy="652272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903B451-A24A-4853-B06F-FB74DBD96A96}"/>
                </a:ext>
              </a:extLst>
            </p:cNvPr>
            <p:cNvSpPr/>
            <p:nvPr/>
          </p:nvSpPr>
          <p:spPr>
            <a:xfrm>
              <a:off x="4318000" y="5781040"/>
              <a:ext cx="3362960" cy="28448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5D13DA6-057A-4BB9-90E1-683A1F5D5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494" y="1671273"/>
            <a:ext cx="7729010" cy="351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3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899256A-0BF3-4A99-A69B-CAD906325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57" y="191952"/>
            <a:ext cx="9384686" cy="647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83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E1EAFD-56E6-40BD-8581-7C350BCC3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428" y="64478"/>
            <a:ext cx="7651143" cy="672904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34A1352-7E13-439F-8034-CF7DB6F7E08B}"/>
              </a:ext>
            </a:extLst>
          </p:cNvPr>
          <p:cNvSpPr/>
          <p:nvPr/>
        </p:nvSpPr>
        <p:spPr>
          <a:xfrm>
            <a:off x="4236720" y="6299200"/>
            <a:ext cx="2936240" cy="2438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534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56FDBB-A9B3-4425-8F37-AD77E67D7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040" y="99144"/>
            <a:ext cx="5963920" cy="6659711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0056FED-B162-4695-B68D-30D018F23A37}"/>
              </a:ext>
            </a:extLst>
          </p:cNvPr>
          <p:cNvSpPr/>
          <p:nvPr/>
        </p:nvSpPr>
        <p:spPr>
          <a:xfrm>
            <a:off x="4704080" y="783145"/>
            <a:ext cx="4622800" cy="21835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500" dirty="0"/>
              <a:t>Git</a:t>
            </a:r>
            <a:r>
              <a:rPr lang="ko-KR" altLang="en-US" sz="2500" dirty="0"/>
              <a:t>에 남기는 이력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1</a:t>
            </a:r>
            <a:r>
              <a:rPr lang="ko-KR" altLang="en-US" sz="2500" dirty="0"/>
              <a:t>번째 줄 </a:t>
            </a:r>
            <a:r>
              <a:rPr lang="en-US" altLang="ko-KR" sz="2500" dirty="0"/>
              <a:t>: </a:t>
            </a:r>
            <a:r>
              <a:rPr lang="ko-KR" altLang="en-US" sz="2500" dirty="0"/>
              <a:t>변경 내용을 요약</a:t>
            </a:r>
            <a:endParaRPr lang="en-US" altLang="ko-KR" sz="2500" dirty="0"/>
          </a:p>
          <a:p>
            <a:r>
              <a:rPr lang="en-US" altLang="ko-KR" sz="2500" dirty="0"/>
              <a:t>2</a:t>
            </a:r>
            <a:r>
              <a:rPr lang="ko-KR" altLang="en-US" sz="2500" dirty="0"/>
              <a:t>번째 줄 </a:t>
            </a:r>
            <a:r>
              <a:rPr lang="en-US" altLang="ko-KR" sz="2500" dirty="0"/>
              <a:t>: </a:t>
            </a:r>
            <a:r>
              <a:rPr lang="ko-KR" altLang="en-US" sz="2500" dirty="0"/>
              <a:t>빈 칸</a:t>
            </a:r>
            <a:endParaRPr lang="en-US" altLang="ko-KR" sz="2500" dirty="0"/>
          </a:p>
          <a:p>
            <a:r>
              <a:rPr lang="en-US" altLang="ko-KR" sz="2500" dirty="0"/>
              <a:t>3</a:t>
            </a:r>
            <a:r>
              <a:rPr lang="ko-KR" altLang="en-US" sz="2500" dirty="0"/>
              <a:t>번째 줄 </a:t>
            </a:r>
            <a:r>
              <a:rPr lang="en-US" altLang="ko-KR" sz="2500" dirty="0"/>
              <a:t>: </a:t>
            </a:r>
            <a:r>
              <a:rPr lang="ko-KR" altLang="en-US" sz="2500" dirty="0"/>
              <a:t>변경한 이유</a:t>
            </a:r>
            <a:endParaRPr lang="en-US" altLang="ko-KR" sz="25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3F06BA-32D2-4AA8-80F0-B1206EB67AC0}"/>
              </a:ext>
            </a:extLst>
          </p:cNvPr>
          <p:cNvSpPr/>
          <p:nvPr/>
        </p:nvSpPr>
        <p:spPr>
          <a:xfrm>
            <a:off x="3190240" y="3675465"/>
            <a:ext cx="5801360" cy="29691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92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49CAEB0-9F19-47DB-B9EB-1BBB9FB9A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29" y="508000"/>
            <a:ext cx="7576342" cy="58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95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22F5B2-B6E7-4848-AA90-BBB1BEF02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286" y="0"/>
            <a:ext cx="7699427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03E48CA-8D23-4846-B107-E62023895062}"/>
              </a:ext>
            </a:extLst>
          </p:cNvPr>
          <p:cNvSpPr/>
          <p:nvPr/>
        </p:nvSpPr>
        <p:spPr>
          <a:xfrm>
            <a:off x="4307734" y="6309360"/>
            <a:ext cx="2804266" cy="274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4E4A5B-8EC7-4198-9306-5370266FA15C}"/>
              </a:ext>
            </a:extLst>
          </p:cNvPr>
          <p:cNvSpPr/>
          <p:nvPr/>
        </p:nvSpPr>
        <p:spPr>
          <a:xfrm>
            <a:off x="7112000" y="2265680"/>
            <a:ext cx="2225040" cy="274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021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72F1F8B-8137-4B55-A85D-6CF1B7F35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460" y="125443"/>
            <a:ext cx="6447079" cy="66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19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129DAD-D89A-4493-94E6-D54B801A4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84" y="887783"/>
            <a:ext cx="6849431" cy="37819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B125F7-F95E-4093-9AFC-37B758ED9936}"/>
              </a:ext>
            </a:extLst>
          </p:cNvPr>
          <p:cNvSpPr txBox="1"/>
          <p:nvPr/>
        </p:nvSpPr>
        <p:spPr>
          <a:xfrm>
            <a:off x="4033519" y="4920734"/>
            <a:ext cx="412496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500" dirty="0"/>
              <a:t>https://github.com/</a:t>
            </a:r>
          </a:p>
        </p:txBody>
      </p:sp>
    </p:spTree>
    <p:extLst>
      <p:ext uri="{BB962C8B-B14F-4D97-AF65-F5344CB8AC3E}">
        <p14:creationId xmlns:p14="http://schemas.microsoft.com/office/powerpoint/2010/main" val="1389801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FF90B98-7CCF-468F-A166-FF4310FBFAB4}"/>
              </a:ext>
            </a:extLst>
          </p:cNvPr>
          <p:cNvGrpSpPr/>
          <p:nvPr/>
        </p:nvGrpSpPr>
        <p:grpSpPr>
          <a:xfrm>
            <a:off x="3169940" y="905518"/>
            <a:ext cx="5852119" cy="5046963"/>
            <a:chOff x="3169940" y="905518"/>
            <a:chExt cx="5852119" cy="5046963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B01857B5-D087-4E28-BB6A-58660BB0B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940" y="905518"/>
              <a:ext cx="5852119" cy="5046963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66F24F2-3213-45C0-B5C3-28229C0E6608}"/>
                </a:ext>
              </a:extLst>
            </p:cNvPr>
            <p:cNvSpPr/>
            <p:nvPr/>
          </p:nvSpPr>
          <p:spPr>
            <a:xfrm>
              <a:off x="3373120" y="2123440"/>
              <a:ext cx="3647440" cy="78232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71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42BEA3E-4219-49C5-9FC6-4EA1D48F5E90}"/>
              </a:ext>
            </a:extLst>
          </p:cNvPr>
          <p:cNvGrpSpPr/>
          <p:nvPr/>
        </p:nvGrpSpPr>
        <p:grpSpPr>
          <a:xfrm>
            <a:off x="536817" y="492368"/>
            <a:ext cx="11118362" cy="6013939"/>
            <a:chOff x="666858" y="492369"/>
            <a:chExt cx="11118362" cy="601393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7FEAE8A-A4E3-4FDC-8937-B3B271AB4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858" y="492369"/>
              <a:ext cx="11118362" cy="6013939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C728ABD-1E93-4F57-A255-5DECFDBDBDB5}"/>
                </a:ext>
              </a:extLst>
            </p:cNvPr>
            <p:cNvSpPr/>
            <p:nvPr/>
          </p:nvSpPr>
          <p:spPr>
            <a:xfrm>
              <a:off x="6382512" y="4123944"/>
              <a:ext cx="2441448" cy="50292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FC904CC9-472F-4B67-9176-DECF7FC37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1" y="2318069"/>
            <a:ext cx="11164895" cy="2362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52AE05-F0B0-4719-A6BB-77297ECA56E4}"/>
              </a:ext>
            </a:extLst>
          </p:cNvPr>
          <p:cNvSpPr txBox="1"/>
          <p:nvPr/>
        </p:nvSpPr>
        <p:spPr>
          <a:xfrm>
            <a:off x="2187140" y="2382559"/>
            <a:ext cx="781771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/>
              <a:t>Git</a:t>
            </a:r>
            <a:r>
              <a:rPr lang="ko-KR" altLang="en-US" sz="4000" dirty="0"/>
              <a:t> 파일 다운로드 링크</a:t>
            </a:r>
            <a:endParaRPr lang="en-US" altLang="ko-KR" sz="4000" dirty="0"/>
          </a:p>
          <a:p>
            <a:pPr algn="ctr"/>
            <a:endParaRPr lang="en-US" altLang="ko-KR" sz="4000" dirty="0"/>
          </a:p>
          <a:p>
            <a:pPr algn="ctr"/>
            <a:r>
              <a:rPr lang="en-US" altLang="ko-KR" sz="5000" dirty="0"/>
              <a:t>https://gitforwindows.org/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97700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270B1FD2-066B-4429-AC20-829D76CDE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944" y="30185"/>
            <a:ext cx="6828112" cy="67976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944B44-997F-40B5-81D4-DBCE68762F5E}"/>
              </a:ext>
            </a:extLst>
          </p:cNvPr>
          <p:cNvSpPr txBox="1"/>
          <p:nvPr/>
        </p:nvSpPr>
        <p:spPr>
          <a:xfrm>
            <a:off x="5385709" y="1127760"/>
            <a:ext cx="27975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저장소 이름</a:t>
            </a:r>
            <a:r>
              <a:rPr lang="en-US" altLang="ko-KR" dirty="0"/>
              <a:t>(</a:t>
            </a:r>
            <a:r>
              <a:rPr lang="ko-KR" altLang="en-US" dirty="0"/>
              <a:t>주소로 쓰임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D919C-C0CC-4626-BEE2-4B2AC56C1390}"/>
              </a:ext>
            </a:extLst>
          </p:cNvPr>
          <p:cNvSpPr txBox="1"/>
          <p:nvPr/>
        </p:nvSpPr>
        <p:spPr>
          <a:xfrm>
            <a:off x="4003040" y="2113280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5DAB1-341A-4EAE-A6F8-60EC537067D8}"/>
              </a:ext>
            </a:extLst>
          </p:cNvPr>
          <p:cNvSpPr txBox="1"/>
          <p:nvPr/>
        </p:nvSpPr>
        <p:spPr>
          <a:xfrm>
            <a:off x="3767405" y="2946400"/>
            <a:ext cx="1117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공개여부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045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BC4BFFF-4460-48D7-AB44-89EABC960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8841"/>
            <a:ext cx="12192000" cy="25803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4124E49-9D22-4ABE-A1FD-19BB38B5C6C2}"/>
              </a:ext>
            </a:extLst>
          </p:cNvPr>
          <p:cNvSpPr/>
          <p:nvPr/>
        </p:nvSpPr>
        <p:spPr>
          <a:xfrm>
            <a:off x="4165600" y="3860800"/>
            <a:ext cx="2692400" cy="294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887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C07E0C6-87B1-4F45-A850-34B765BCC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46" y="209271"/>
            <a:ext cx="5867908" cy="64394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40D484B-50BF-4ADA-A845-0E516CD2E6A7}"/>
              </a:ext>
            </a:extLst>
          </p:cNvPr>
          <p:cNvSpPr/>
          <p:nvPr/>
        </p:nvSpPr>
        <p:spPr>
          <a:xfrm>
            <a:off x="3881120" y="4196080"/>
            <a:ext cx="2854960" cy="243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820B7C-9CED-44B0-9650-9D08FF1734CF}"/>
              </a:ext>
            </a:extLst>
          </p:cNvPr>
          <p:cNvSpPr/>
          <p:nvPr/>
        </p:nvSpPr>
        <p:spPr>
          <a:xfrm>
            <a:off x="6736080" y="680720"/>
            <a:ext cx="2293874" cy="243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343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E496E0-96C0-4192-8BD6-D8EADA1EA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917" y="0"/>
            <a:ext cx="5846165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0E15DEA-54B8-4A16-8CAC-C33C9E76A847}"/>
              </a:ext>
            </a:extLst>
          </p:cNvPr>
          <p:cNvSpPr/>
          <p:nvPr/>
        </p:nvSpPr>
        <p:spPr>
          <a:xfrm>
            <a:off x="7894320" y="2489200"/>
            <a:ext cx="78232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448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34D162-FC02-4FB3-81AD-F6B5DFCA6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50" y="0"/>
            <a:ext cx="74777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0C0A33E-58D5-4B4A-8F74-F7A66D7A7E92}"/>
              </a:ext>
            </a:extLst>
          </p:cNvPr>
          <p:cNvSpPr/>
          <p:nvPr/>
        </p:nvSpPr>
        <p:spPr>
          <a:xfrm>
            <a:off x="7101840" y="1544320"/>
            <a:ext cx="2479040" cy="254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725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F16E8F-E5EB-4AE0-9914-81F92BCA3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-3517"/>
            <a:ext cx="5852160" cy="6865033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B291DD3D-F3A8-4335-A8EE-9955AD454D6C}"/>
              </a:ext>
            </a:extLst>
          </p:cNvPr>
          <p:cNvSpPr/>
          <p:nvPr/>
        </p:nvSpPr>
        <p:spPr>
          <a:xfrm>
            <a:off x="4490720" y="2164080"/>
            <a:ext cx="589280" cy="3352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BFBDAA-B051-42E7-93D4-68E172BCDA1B}"/>
              </a:ext>
            </a:extLst>
          </p:cNvPr>
          <p:cNvSpPr/>
          <p:nvPr/>
        </p:nvSpPr>
        <p:spPr>
          <a:xfrm>
            <a:off x="5750560" y="6350000"/>
            <a:ext cx="924560" cy="284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09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684A63-36D3-46A3-BC72-0443703A8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80" y="88364"/>
            <a:ext cx="9557454" cy="66578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1C0BD71-E4EA-4DA6-8039-A91A68893E72}"/>
              </a:ext>
            </a:extLst>
          </p:cNvPr>
          <p:cNvSpPr/>
          <p:nvPr/>
        </p:nvSpPr>
        <p:spPr>
          <a:xfrm>
            <a:off x="6725920" y="3962400"/>
            <a:ext cx="2468880" cy="325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84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38D8ECA-32AC-4DBE-B98A-7F69DC8B2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65" y="247787"/>
            <a:ext cx="8251269" cy="63624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9B2E802-859D-4D10-8ADF-746E55BA16EA}"/>
              </a:ext>
            </a:extLst>
          </p:cNvPr>
          <p:cNvSpPr/>
          <p:nvPr/>
        </p:nvSpPr>
        <p:spPr>
          <a:xfrm>
            <a:off x="6959600" y="5963920"/>
            <a:ext cx="1209040" cy="3962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843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819A7D0-0294-4ED6-A546-82467596C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6" y="1330960"/>
            <a:ext cx="11958918" cy="4206240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13E04D9-BF03-45E2-BF64-A06816F5EA8B}"/>
              </a:ext>
            </a:extLst>
          </p:cNvPr>
          <p:cNvSpPr/>
          <p:nvPr/>
        </p:nvSpPr>
        <p:spPr>
          <a:xfrm>
            <a:off x="670560" y="3901440"/>
            <a:ext cx="1005840" cy="7213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13C022-37BF-4008-B030-C622ABAE1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-941351"/>
            <a:ext cx="7010400" cy="779935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7EAB469-55B9-445D-9FEF-ED8C682361B8}"/>
              </a:ext>
            </a:extLst>
          </p:cNvPr>
          <p:cNvSpPr/>
          <p:nvPr/>
        </p:nvSpPr>
        <p:spPr>
          <a:xfrm>
            <a:off x="4104640" y="4988560"/>
            <a:ext cx="4287520" cy="3352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03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47FE4FC-AE01-48D9-B675-1E7126A37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097" y="128158"/>
            <a:ext cx="8071806" cy="660168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3109B82-BB21-44E0-9B90-E8C24FEBB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096" y="128158"/>
            <a:ext cx="8071806" cy="660168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5A8C22C-8C91-4E4C-997A-4086DDB23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096" y="128158"/>
            <a:ext cx="8071806" cy="6601683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045489F-7A3A-45F9-8916-4CD62460DD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095" y="128156"/>
            <a:ext cx="8071806" cy="660168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7034F7-73AD-4E53-9BA2-54A6BCBDDA2F}"/>
              </a:ext>
            </a:extLst>
          </p:cNvPr>
          <p:cNvGrpSpPr/>
          <p:nvPr/>
        </p:nvGrpSpPr>
        <p:grpSpPr>
          <a:xfrm>
            <a:off x="2060091" y="128154"/>
            <a:ext cx="8071805" cy="6601683"/>
            <a:chOff x="2060091" y="128154"/>
            <a:chExt cx="8071805" cy="6601683"/>
          </a:xfrm>
        </p:grpSpPr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15266EBF-4A9B-4356-BAD0-F6D65CF95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091" y="128154"/>
              <a:ext cx="8071805" cy="6601683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CC61F65-89AD-484D-A50C-BAD809D02442}"/>
                </a:ext>
              </a:extLst>
            </p:cNvPr>
            <p:cNvCxnSpPr>
              <a:cxnSpLocks/>
            </p:cNvCxnSpPr>
            <p:nvPr/>
          </p:nvCxnSpPr>
          <p:spPr>
            <a:xfrm>
              <a:off x="2796618" y="2281287"/>
              <a:ext cx="654534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8B9A0283-A6BF-4004-AC14-2DF3EF8421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084" y="128148"/>
            <a:ext cx="8071807" cy="660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5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8B3F155-994D-427B-A463-7C0D5EE84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80" y="269240"/>
            <a:ext cx="10485640" cy="63195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1588A6-146D-432F-A60F-A6F645DAF833}"/>
              </a:ext>
            </a:extLst>
          </p:cNvPr>
          <p:cNvSpPr txBox="1"/>
          <p:nvPr/>
        </p:nvSpPr>
        <p:spPr>
          <a:xfrm>
            <a:off x="2783840" y="965200"/>
            <a:ext cx="192024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원격저장소 주소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A6D5F-0FC4-4DE4-9525-0814D68F0437}"/>
              </a:ext>
            </a:extLst>
          </p:cNvPr>
          <p:cNvSpPr txBox="1"/>
          <p:nvPr/>
        </p:nvSpPr>
        <p:spPr>
          <a:xfrm>
            <a:off x="2926080" y="2245360"/>
            <a:ext cx="122936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만들 위치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9BB912-7679-470A-B554-FF8D67AD14B5}"/>
              </a:ext>
            </a:extLst>
          </p:cNvPr>
          <p:cNvSpPr/>
          <p:nvPr/>
        </p:nvSpPr>
        <p:spPr>
          <a:xfrm>
            <a:off x="7457440" y="6004560"/>
            <a:ext cx="1056640" cy="325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51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6C12CEA-1CF8-4584-BC76-AA9B38765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15" y="599441"/>
            <a:ext cx="7306865" cy="563421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7413C7A-D464-4FDA-803C-C5A60BD934C3}"/>
              </a:ext>
            </a:extLst>
          </p:cNvPr>
          <p:cNvSpPr/>
          <p:nvPr/>
        </p:nvSpPr>
        <p:spPr>
          <a:xfrm>
            <a:off x="6868160" y="5669280"/>
            <a:ext cx="1046480" cy="325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3454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7B4078B-78B1-4F3A-B29E-E08FD4C2A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366" y="822960"/>
            <a:ext cx="8337903" cy="4927599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D047E58-25CE-474C-BE68-9D0A38F45E97}"/>
              </a:ext>
            </a:extLst>
          </p:cNvPr>
          <p:cNvSpPr/>
          <p:nvPr/>
        </p:nvSpPr>
        <p:spPr>
          <a:xfrm>
            <a:off x="7284720" y="589280"/>
            <a:ext cx="508000" cy="3860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118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898FD5-FAD7-40B6-81FE-E28D48FF5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254" y="0"/>
            <a:ext cx="6141492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78A47C6-D8D8-4A54-9C27-E665ADABD798}"/>
              </a:ext>
            </a:extLst>
          </p:cNvPr>
          <p:cNvSpPr/>
          <p:nvPr/>
        </p:nvSpPr>
        <p:spPr>
          <a:xfrm>
            <a:off x="3108960" y="711200"/>
            <a:ext cx="3454400" cy="101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383218-088B-40B1-AE0D-8D5B94E597A5}"/>
              </a:ext>
            </a:extLst>
          </p:cNvPr>
          <p:cNvSpPr/>
          <p:nvPr/>
        </p:nvSpPr>
        <p:spPr>
          <a:xfrm>
            <a:off x="5953760" y="6410960"/>
            <a:ext cx="1158240" cy="284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032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8D99B82-764C-42EC-B153-82AAD530E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75" y="274320"/>
            <a:ext cx="8287860" cy="639064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1CCBCE1-39F9-4983-941D-70FC59F8EEDA}"/>
              </a:ext>
            </a:extLst>
          </p:cNvPr>
          <p:cNvSpPr/>
          <p:nvPr/>
        </p:nvSpPr>
        <p:spPr>
          <a:xfrm>
            <a:off x="2174240" y="6004560"/>
            <a:ext cx="3048000" cy="4165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27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725937B-7025-4FA9-B8E8-5C1C5CF99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-3516"/>
            <a:ext cx="5849162" cy="686151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DE0E3A4-6E84-4EC3-B28A-F768CDFDEC9D}"/>
              </a:ext>
            </a:extLst>
          </p:cNvPr>
          <p:cNvSpPr/>
          <p:nvPr/>
        </p:nvSpPr>
        <p:spPr>
          <a:xfrm>
            <a:off x="5760720" y="6339840"/>
            <a:ext cx="904240" cy="294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9128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8E5362D-BEAE-44DE-97F4-639A3B1ED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422" y="254000"/>
            <a:ext cx="8129745" cy="626872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A8C876-5C8D-4DB0-B1C0-9EC21BF96FEF}"/>
              </a:ext>
            </a:extLst>
          </p:cNvPr>
          <p:cNvSpPr/>
          <p:nvPr/>
        </p:nvSpPr>
        <p:spPr>
          <a:xfrm>
            <a:off x="6908800" y="5882640"/>
            <a:ext cx="1188720" cy="365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199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151B77-5D0A-4547-AD4F-7C8775E58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583" y="91440"/>
            <a:ext cx="8684833" cy="667512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98EACE8-96A5-4D2B-AF3A-E20013184F86}"/>
              </a:ext>
            </a:extLst>
          </p:cNvPr>
          <p:cNvSpPr/>
          <p:nvPr/>
        </p:nvSpPr>
        <p:spPr>
          <a:xfrm>
            <a:off x="7386320" y="162560"/>
            <a:ext cx="3017520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B94040-3DA7-471D-94CB-1873505332C8}"/>
              </a:ext>
            </a:extLst>
          </p:cNvPr>
          <p:cNvSpPr/>
          <p:nvPr/>
        </p:nvSpPr>
        <p:spPr>
          <a:xfrm>
            <a:off x="3535680" y="5455920"/>
            <a:ext cx="3850640" cy="345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7208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B27B2E-7324-43BD-8A3D-21A38C90E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35" y="81280"/>
            <a:ext cx="7346326" cy="668560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46F8121-2B4D-43CF-BB69-973A4D939FA6}"/>
              </a:ext>
            </a:extLst>
          </p:cNvPr>
          <p:cNvSpPr/>
          <p:nvPr/>
        </p:nvSpPr>
        <p:spPr>
          <a:xfrm>
            <a:off x="6024880" y="6156960"/>
            <a:ext cx="1076960" cy="345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591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F37D3DE-9F34-4CCE-8AFA-8598A80F1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660" y="152400"/>
            <a:ext cx="8564562" cy="6604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699B4A5-244B-4591-BC70-BAA718BAD819}"/>
              </a:ext>
            </a:extLst>
          </p:cNvPr>
          <p:cNvSpPr/>
          <p:nvPr/>
        </p:nvSpPr>
        <p:spPr>
          <a:xfrm>
            <a:off x="2021840" y="6075680"/>
            <a:ext cx="3139440" cy="40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7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EF2542C-2E1A-4390-A2B2-6D38E5041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435" y="911860"/>
            <a:ext cx="6155359" cy="5034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A2E243-98D9-46A3-93CD-5BC2744DDA1C}"/>
              </a:ext>
            </a:extLst>
          </p:cNvPr>
          <p:cNvSpPr txBox="1"/>
          <p:nvPr/>
        </p:nvSpPr>
        <p:spPr>
          <a:xfrm>
            <a:off x="1879963" y="4686813"/>
            <a:ext cx="7300323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25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윈도우 </a:t>
            </a:r>
            <a:r>
              <a:rPr lang="en-US" altLang="ko-KR" sz="2500" b="0" i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cmd</a:t>
            </a:r>
            <a:r>
              <a:rPr lang="ko-KR" altLang="en-US" sz="25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 </a:t>
            </a:r>
            <a:r>
              <a:rPr lang="en-US" altLang="ko-KR" sz="25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</a:t>
            </a:r>
            <a:r>
              <a:rPr lang="ko-KR" altLang="en-US" sz="25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과 유닉스도구를 사용할 경우 환경변수에 추가</a:t>
            </a:r>
            <a:endParaRPr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332F0-4EF9-4024-AA7A-E1450C3D73B9}"/>
              </a:ext>
            </a:extLst>
          </p:cNvPr>
          <p:cNvSpPr txBox="1"/>
          <p:nvPr/>
        </p:nvSpPr>
        <p:spPr>
          <a:xfrm>
            <a:off x="1879963" y="2583893"/>
            <a:ext cx="5232037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5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bash</a:t>
            </a:r>
            <a:r>
              <a:rPr lang="ko-KR" altLang="en-US" sz="25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에서만 </a:t>
            </a:r>
            <a:r>
              <a:rPr lang="en-US" altLang="ko-KR" sz="25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Command </a:t>
            </a:r>
            <a:r>
              <a:rPr lang="ko-KR" altLang="en-US" sz="25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수행</a:t>
            </a:r>
            <a:endParaRPr lang="ko-KR" altLang="en-US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2EB5CF-9275-418B-96B0-C6FF5D49634B}"/>
              </a:ext>
            </a:extLst>
          </p:cNvPr>
          <p:cNvSpPr txBox="1"/>
          <p:nvPr/>
        </p:nvSpPr>
        <p:spPr>
          <a:xfrm>
            <a:off x="1879963" y="3395580"/>
            <a:ext cx="7893957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7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</a:t>
            </a:r>
            <a:r>
              <a:rPr lang="ko-KR" altLang="en-US" sz="27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환경변수에 등록하고 윈도우 </a:t>
            </a:r>
            <a:r>
              <a:rPr lang="en-US" altLang="ko-KR" sz="2700" b="0" i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cmd</a:t>
            </a:r>
            <a:r>
              <a:rPr lang="en-US" altLang="ko-KR" sz="27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27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등에서도</a:t>
            </a:r>
            <a:endParaRPr lang="en-US" altLang="ko-KR" sz="2700" b="0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27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</a:t>
            </a:r>
            <a:r>
              <a:rPr lang="ko-KR" altLang="en-US" sz="27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사용 가능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0253956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BE1866-E050-439D-B804-1CD7F4C95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2" y="0"/>
            <a:ext cx="11965976" cy="6858000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0E5E9482-D69D-4854-9696-D17FEBE530FE}"/>
              </a:ext>
            </a:extLst>
          </p:cNvPr>
          <p:cNvSpPr/>
          <p:nvPr/>
        </p:nvSpPr>
        <p:spPr>
          <a:xfrm>
            <a:off x="426720" y="2194560"/>
            <a:ext cx="741680" cy="6197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2339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A292B1B-FEB0-406F-86FD-B74DD3346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460" y="125443"/>
            <a:ext cx="6447079" cy="6607113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66F5841-F286-49BA-B70F-F8A36DDD2102}"/>
              </a:ext>
            </a:extLst>
          </p:cNvPr>
          <p:cNvSpPr/>
          <p:nvPr/>
        </p:nvSpPr>
        <p:spPr>
          <a:xfrm>
            <a:off x="1808480" y="1087120"/>
            <a:ext cx="1168400" cy="6400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3281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4B3E37-569F-4024-B9D6-26EB162F1096}"/>
              </a:ext>
            </a:extLst>
          </p:cNvPr>
          <p:cNvSpPr/>
          <p:nvPr/>
        </p:nvSpPr>
        <p:spPr>
          <a:xfrm>
            <a:off x="2428139" y="847388"/>
            <a:ext cx="4125061" cy="1356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34B4D2-8CA8-4058-8AEF-B85D2FD70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21" y="404609"/>
            <a:ext cx="662997" cy="6782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3502D-CB9D-42DB-BECD-2A3F0490D99A}"/>
              </a:ext>
            </a:extLst>
          </p:cNvPr>
          <p:cNvSpPr txBox="1"/>
          <p:nvPr/>
        </p:nvSpPr>
        <p:spPr>
          <a:xfrm>
            <a:off x="236797" y="1082848"/>
            <a:ext cx="2107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j-lt"/>
              </a:rPr>
              <a:t>원격 저장소</a:t>
            </a:r>
            <a:endParaRPr lang="en-US" altLang="ko-KR" sz="2000" dirty="0">
              <a:latin typeface="+mj-lt"/>
            </a:endParaRPr>
          </a:p>
          <a:p>
            <a:pPr algn="ctr"/>
            <a:r>
              <a:rPr lang="en-US" altLang="ko-KR" sz="2000" dirty="0">
                <a:latin typeface="+mj-lt"/>
              </a:rPr>
              <a:t>(Git </a:t>
            </a:r>
            <a:r>
              <a:rPr lang="en-US" altLang="ko-KR" sz="2000" i="0" dirty="0">
                <a:solidFill>
                  <a:srgbClr val="24292E"/>
                </a:solidFill>
                <a:effectLst/>
                <a:latin typeface="+mj-lt"/>
              </a:rPr>
              <a:t>Repositories)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7B6FDC2-B3A4-441C-858A-17CE95FB4F46}"/>
              </a:ext>
            </a:extLst>
          </p:cNvPr>
          <p:cNvGrpSpPr/>
          <p:nvPr/>
        </p:nvGrpSpPr>
        <p:grpSpPr>
          <a:xfrm>
            <a:off x="2428139" y="2754657"/>
            <a:ext cx="1290015" cy="1376875"/>
            <a:chOff x="1998443" y="2187916"/>
            <a:chExt cx="1290015" cy="13768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A1A791B-5DF7-48D1-9A76-CA76FAE41E6A}"/>
                </a:ext>
              </a:extLst>
            </p:cNvPr>
            <p:cNvSpPr/>
            <p:nvPr/>
          </p:nvSpPr>
          <p:spPr>
            <a:xfrm>
              <a:off x="1998443" y="2274776"/>
              <a:ext cx="1290015" cy="1290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875B5FE-5570-4476-9711-9DA53893F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4278" y="2187916"/>
              <a:ext cx="1098344" cy="1098344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A76D72C-9648-442F-AD45-549652DEDCB4}"/>
              </a:ext>
            </a:extLst>
          </p:cNvPr>
          <p:cNvGrpSpPr/>
          <p:nvPr/>
        </p:nvGrpSpPr>
        <p:grpSpPr>
          <a:xfrm>
            <a:off x="8274476" y="4323203"/>
            <a:ext cx="1290015" cy="1376875"/>
            <a:chOff x="1998443" y="2187916"/>
            <a:chExt cx="1290015" cy="137687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50802E0-DCAE-4C7B-9DB0-555F61220CF5}"/>
                </a:ext>
              </a:extLst>
            </p:cNvPr>
            <p:cNvSpPr/>
            <p:nvPr/>
          </p:nvSpPr>
          <p:spPr>
            <a:xfrm>
              <a:off x="1998443" y="2274776"/>
              <a:ext cx="1290015" cy="1290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D6CD7961-E4F1-43E1-8402-9E2DB9FD7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4278" y="2187916"/>
              <a:ext cx="1098344" cy="1098344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2956E08-B81B-4C11-8491-C9571C49144F}"/>
              </a:ext>
            </a:extLst>
          </p:cNvPr>
          <p:cNvGrpSpPr/>
          <p:nvPr/>
        </p:nvGrpSpPr>
        <p:grpSpPr>
          <a:xfrm>
            <a:off x="2343842" y="652287"/>
            <a:ext cx="525867" cy="525867"/>
            <a:chOff x="2343842" y="652287"/>
            <a:chExt cx="525867" cy="525867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A9F9C0A-4293-462A-9BA0-55D7E8B63A9D}"/>
                </a:ext>
              </a:extLst>
            </p:cNvPr>
            <p:cNvSpPr/>
            <p:nvPr/>
          </p:nvSpPr>
          <p:spPr>
            <a:xfrm>
              <a:off x="2343842" y="652287"/>
              <a:ext cx="525867" cy="52586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16E237-C354-4BBF-B667-590F3816CEA2}"/>
                </a:ext>
              </a:extLst>
            </p:cNvPr>
            <p:cNvSpPr txBox="1"/>
            <p:nvPr/>
          </p:nvSpPr>
          <p:spPr>
            <a:xfrm>
              <a:off x="2428139" y="703088"/>
              <a:ext cx="37061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A</a:t>
              </a:r>
              <a:endParaRPr lang="ko-KR" altLang="en-US" sz="2200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48E6EF3-8904-4149-976F-C4A973B1DDEB}"/>
              </a:ext>
            </a:extLst>
          </p:cNvPr>
          <p:cNvGrpSpPr/>
          <p:nvPr/>
        </p:nvGrpSpPr>
        <p:grpSpPr>
          <a:xfrm>
            <a:off x="4335202" y="652287"/>
            <a:ext cx="525867" cy="525867"/>
            <a:chOff x="2343842" y="652287"/>
            <a:chExt cx="525867" cy="525867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EEB6F71-C21C-4E0D-9002-4E9E61143F53}"/>
                </a:ext>
              </a:extLst>
            </p:cNvPr>
            <p:cNvSpPr/>
            <p:nvPr/>
          </p:nvSpPr>
          <p:spPr>
            <a:xfrm>
              <a:off x="2343842" y="652287"/>
              <a:ext cx="525867" cy="52586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55552A3-D790-4656-9E9F-D47544D6F882}"/>
                </a:ext>
              </a:extLst>
            </p:cNvPr>
            <p:cNvSpPr txBox="1"/>
            <p:nvPr/>
          </p:nvSpPr>
          <p:spPr>
            <a:xfrm>
              <a:off x="2428139" y="703088"/>
              <a:ext cx="3497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B</a:t>
              </a:r>
              <a:endParaRPr lang="ko-KR" altLang="en-US" sz="22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CCA9A3-1BF4-4DAA-95E8-961A1D4C6B6B}"/>
              </a:ext>
            </a:extLst>
          </p:cNvPr>
          <p:cNvGrpSpPr/>
          <p:nvPr/>
        </p:nvGrpSpPr>
        <p:grpSpPr>
          <a:xfrm>
            <a:off x="6237402" y="652287"/>
            <a:ext cx="525867" cy="525867"/>
            <a:chOff x="2343842" y="652287"/>
            <a:chExt cx="525867" cy="525867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66053564-8F1D-43BF-A664-93B915F26ECF}"/>
                </a:ext>
              </a:extLst>
            </p:cNvPr>
            <p:cNvSpPr/>
            <p:nvPr/>
          </p:nvSpPr>
          <p:spPr>
            <a:xfrm>
              <a:off x="2343842" y="652287"/>
              <a:ext cx="525867" cy="525867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A79EEC4-B7C0-4161-B607-D322332A4FED}"/>
                </a:ext>
              </a:extLst>
            </p:cNvPr>
            <p:cNvSpPr txBox="1"/>
            <p:nvPr/>
          </p:nvSpPr>
          <p:spPr>
            <a:xfrm>
              <a:off x="2428139" y="703088"/>
              <a:ext cx="3642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C</a:t>
              </a:r>
              <a:endParaRPr lang="ko-KR" altLang="en-US" sz="22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96383B2-7261-4697-9CB1-3D3BAA94B1FE}"/>
              </a:ext>
            </a:extLst>
          </p:cNvPr>
          <p:cNvSpPr txBox="1"/>
          <p:nvPr/>
        </p:nvSpPr>
        <p:spPr>
          <a:xfrm>
            <a:off x="2020976" y="1178154"/>
            <a:ext cx="11849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2020/11/30</a:t>
            </a:r>
            <a:endParaRPr lang="ko-KR" altLang="en-US" sz="1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6383B2-7261-4697-9CB1-3D3BAA94B1FE}"/>
              </a:ext>
            </a:extLst>
          </p:cNvPr>
          <p:cNvSpPr txBox="1"/>
          <p:nvPr/>
        </p:nvSpPr>
        <p:spPr>
          <a:xfrm>
            <a:off x="4005665" y="1198068"/>
            <a:ext cx="11849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2020/12/02</a:t>
            </a:r>
            <a:endParaRPr lang="ko-KR" altLang="en-US" sz="15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6383B2-7261-4697-9CB1-3D3BAA94B1FE}"/>
              </a:ext>
            </a:extLst>
          </p:cNvPr>
          <p:cNvSpPr txBox="1"/>
          <p:nvPr/>
        </p:nvSpPr>
        <p:spPr>
          <a:xfrm>
            <a:off x="5907865" y="1198068"/>
            <a:ext cx="11849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2020/12/03</a:t>
            </a:r>
            <a:endParaRPr lang="ko-KR" alt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B6F37-7651-4490-8E80-0ACF5B615E25}"/>
              </a:ext>
            </a:extLst>
          </p:cNvPr>
          <p:cNvSpPr txBox="1"/>
          <p:nvPr/>
        </p:nvSpPr>
        <p:spPr>
          <a:xfrm>
            <a:off x="2658979" y="2378242"/>
            <a:ext cx="828174" cy="3793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A유저</a:t>
            </a:r>
          </a:p>
        </p:txBody>
      </p:sp>
    </p:spTree>
    <p:extLst>
      <p:ext uri="{BB962C8B-B14F-4D97-AF65-F5344CB8AC3E}">
        <p14:creationId xmlns:p14="http://schemas.microsoft.com/office/powerpoint/2010/main" val="6914056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0773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7166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62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84501D2-125B-46D6-88EE-A4EEFC0B8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062" y="523161"/>
            <a:ext cx="7105875" cy="5811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F5610F-A65C-4B74-9403-B0DA4238E138}"/>
              </a:ext>
            </a:extLst>
          </p:cNvPr>
          <p:cNvSpPr txBox="1"/>
          <p:nvPr/>
        </p:nvSpPr>
        <p:spPr>
          <a:xfrm>
            <a:off x="3261360" y="2358842"/>
            <a:ext cx="3779520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500" b="0" i="0" dirty="0">
                <a:effectLst/>
                <a:latin typeface="Noto Sans Demilight"/>
              </a:rPr>
              <a:t>OpenSSL </a:t>
            </a:r>
            <a:r>
              <a:rPr lang="ko-KR" altLang="en-US" sz="2500" b="0" i="0" dirty="0">
                <a:effectLst/>
                <a:latin typeface="Noto Sans Demilight"/>
              </a:rPr>
              <a:t>라이브러리 사용</a:t>
            </a:r>
            <a:endParaRPr lang="ko-KR" altLang="en-US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AE109-7DDF-4400-8ADB-F4A86E0E2FB5}"/>
              </a:ext>
            </a:extLst>
          </p:cNvPr>
          <p:cNvSpPr txBox="1"/>
          <p:nvPr/>
        </p:nvSpPr>
        <p:spPr>
          <a:xfrm>
            <a:off x="3159760" y="3315454"/>
            <a:ext cx="6979920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500" b="0" i="0" dirty="0">
                <a:effectLst/>
                <a:latin typeface="Noto Sans Demilight"/>
              </a:rPr>
              <a:t>Windows </a:t>
            </a:r>
            <a:r>
              <a:rPr lang="ko-KR" altLang="en-US" sz="2500" b="0" i="0" dirty="0">
                <a:effectLst/>
                <a:latin typeface="Noto Sans Demilight"/>
              </a:rPr>
              <a:t>인증서 저장소를 사용하여 유효성 검사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52454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3650D7C-6802-43FC-B113-41D63E0FE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962" y="254000"/>
            <a:ext cx="7764075" cy="635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7D31C3-EE89-4291-A5DD-0E8CA87A7983}"/>
              </a:ext>
            </a:extLst>
          </p:cNvPr>
          <p:cNvSpPr txBox="1"/>
          <p:nvPr/>
        </p:nvSpPr>
        <p:spPr>
          <a:xfrm>
            <a:off x="3047998" y="2325906"/>
            <a:ext cx="6390641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25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체크아웃시에는 윈도우 스타일</a:t>
            </a:r>
            <a:r>
              <a:rPr lang="en-US" altLang="ko-KR" sz="25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500" b="0" i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커밋시에는</a:t>
            </a:r>
            <a:r>
              <a:rPr lang="ko-KR" altLang="en-US" sz="25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유닉스 스타일 적용</a:t>
            </a:r>
            <a:endParaRPr lang="ko-KR" altLang="en-US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36D51-E796-4D18-B518-65636F509749}"/>
              </a:ext>
            </a:extLst>
          </p:cNvPr>
          <p:cNvSpPr txBox="1"/>
          <p:nvPr/>
        </p:nvSpPr>
        <p:spPr>
          <a:xfrm>
            <a:off x="3047998" y="3670321"/>
            <a:ext cx="6807202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25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체크아웃시에는 스타일 변환 없다</a:t>
            </a:r>
            <a:r>
              <a:rPr lang="en-US" altLang="ko-KR" sz="25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r>
              <a:rPr lang="ko-KR" altLang="en-US" sz="2500" b="0" i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커밋시에만</a:t>
            </a:r>
            <a:endParaRPr lang="en-US" altLang="ko-KR" sz="25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5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유닉스 스타일 적용</a:t>
            </a:r>
            <a:endParaRPr lang="ko-KR" altLang="en-US" sz="2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0DB17C-525C-4F91-B5C4-438E46393FA4}"/>
              </a:ext>
            </a:extLst>
          </p:cNvPr>
          <p:cNvSpPr txBox="1"/>
          <p:nvPr/>
        </p:nvSpPr>
        <p:spPr>
          <a:xfrm>
            <a:off x="3119120" y="5014736"/>
            <a:ext cx="5527040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2500" b="0" i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둘다</a:t>
            </a:r>
            <a:r>
              <a:rPr lang="ko-KR" altLang="en-US" sz="25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스타일 변환 없음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16557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0524FC9-A417-467A-86F2-633708DE6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723" y="416560"/>
            <a:ext cx="7366554" cy="6024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D85A5D-9D94-4141-9A77-AEF553EA09B3}"/>
              </a:ext>
            </a:extLst>
          </p:cNvPr>
          <p:cNvSpPr txBox="1"/>
          <p:nvPr/>
        </p:nvSpPr>
        <p:spPr>
          <a:xfrm>
            <a:off x="3210560" y="2394635"/>
            <a:ext cx="6096000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500" b="0" i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MinTTY</a:t>
            </a:r>
            <a:r>
              <a:rPr lang="en-US" altLang="ko-KR" sz="25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terminal emulator </a:t>
            </a:r>
            <a:r>
              <a:rPr lang="ko-KR" altLang="en-US" sz="25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사용</a:t>
            </a:r>
            <a:r>
              <a:rPr lang="en-US" altLang="ko-KR" sz="25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(Git bash </a:t>
            </a:r>
            <a:r>
              <a:rPr lang="ko-KR" altLang="en-US" sz="25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기본 터미널 사용</a:t>
            </a:r>
            <a:r>
              <a:rPr lang="en-US" altLang="ko-KR" sz="25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1EE7E-8EBD-4821-8DF2-E814413F9261}"/>
              </a:ext>
            </a:extLst>
          </p:cNvPr>
          <p:cNvSpPr txBox="1"/>
          <p:nvPr/>
        </p:nvSpPr>
        <p:spPr>
          <a:xfrm>
            <a:off x="3238916" y="3701534"/>
            <a:ext cx="6096000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25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윈도우 기본 콘솔 사용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63360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6C6F1C8-3432-46DF-98C9-3D606AFF4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667" y="391160"/>
            <a:ext cx="7428666" cy="6075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DAB0C7-EE03-4432-8579-BDBCBA908A57}"/>
              </a:ext>
            </a:extLst>
          </p:cNvPr>
          <p:cNvSpPr txBox="1"/>
          <p:nvPr/>
        </p:nvSpPr>
        <p:spPr>
          <a:xfrm>
            <a:off x="3048000" y="2411214"/>
            <a:ext cx="6096000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2500" dirty="0"/>
              <a:t>'</a:t>
            </a:r>
            <a:r>
              <a:rPr lang="ko-KR" altLang="en-US" sz="2500" dirty="0" err="1"/>
              <a:t>git</a:t>
            </a:r>
            <a:r>
              <a:rPr lang="ko-KR" altLang="en-US" sz="2500" dirty="0"/>
              <a:t>' 에서의 표준 동작.</a:t>
            </a:r>
          </a:p>
        </p:txBody>
      </p:sp>
    </p:spTree>
    <p:extLst>
      <p:ext uri="{BB962C8B-B14F-4D97-AF65-F5344CB8AC3E}">
        <p14:creationId xmlns:p14="http://schemas.microsoft.com/office/powerpoint/2010/main" val="410534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224</Words>
  <Application>Microsoft Office PowerPoint</Application>
  <PresentationFormat>와이드스크린</PresentationFormat>
  <Paragraphs>69</Paragraphs>
  <Slides>55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최인회</dc:creator>
  <cp:lastModifiedBy>최인회</cp:lastModifiedBy>
  <cp:revision>33</cp:revision>
  <dcterms:created xsi:type="dcterms:W3CDTF">2020-11-30T01:13:27Z</dcterms:created>
  <dcterms:modified xsi:type="dcterms:W3CDTF">2020-12-07T07:50:16Z</dcterms:modified>
</cp:coreProperties>
</file>