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3998-E3C8-46A4-8295-DDE3A76F8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AF809-CCD3-410D-A9A4-B4BEEE257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DEB85-53E3-4703-BEF5-E76D0F80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1A060-895C-4504-B7F7-82E20CD9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70161-8277-45C1-B0DA-A7F4EF9F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5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2991-42A1-4123-B2C9-41BE0241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15158-6939-4E52-918F-5755DA3C2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E05C0-06E8-4FB0-B825-B4768BBA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51CE-5854-4511-A16A-C7B491CE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0420C-1580-4C75-9C8B-87035C3A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9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6AB19-02A8-4CB2-8CA7-593C7E8A6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85EB7-E514-4614-AC29-44F1AA8AA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35A09-F00E-4A3C-A6F3-D7950187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7635C-A4B1-4716-AB10-2A1B8B03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64128-9BBF-4E46-9958-FD123F02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8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7104-B00D-409D-9ECC-B34B8E6E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27A0-790F-494A-9428-4A8387AB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5182C-685A-4332-A610-5E4EC70D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21E9E-5F2B-4FB2-AD46-2CECD2E9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4415-64CB-4CB9-9EE3-5414A477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0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5597-43BF-4430-B7CB-57CFE11A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4C6C0-9E54-4645-ABEA-1403B1BE3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481D2-D18E-4511-8FA1-CB3F2EC1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46383-80CE-4FFA-BF34-18A838C9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AC812-8956-46AA-8F54-B4C5F66B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C17-CEAE-4411-A5CD-D17E163A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69BD8-A0C6-44A2-92D9-4074DAAF6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6B8C8-6B6D-43F2-9F77-7C0EA98DB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862E1-7FF1-4C0C-B213-4881169F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DC9BA-6B9D-4B3B-B238-9132EC9A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F40F5-4E73-435A-87F8-ECAB24DA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9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E05D-7F00-46F7-ABAF-6DEE4FE7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C214C-7752-47C3-BC5B-6C8D05BAB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BF22D-7E1F-41DD-8F20-0EC36CD47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1D129-1EA7-4A6B-B790-402C94D6D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2A373-9C3C-4210-BD0F-3932C7734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31FC1-4EE1-4AEB-9DBF-49CC1CFB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8108-BBCA-4F44-9073-EE137563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70A9E-AA2B-4E35-A97D-F305BB6C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04A5-15CF-456F-9C49-708C95EC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10ADD-BA20-4BD2-8E5F-F9CB0967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A1D66-59C1-4686-BF7E-D9904D95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59E4F-536E-4A10-B197-977D12A2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9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A1274-8A90-4391-A220-C120712B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9A963-795C-47F5-90A3-7A871EFA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0BDD5-DB3E-43E1-ABCE-DE2AAC14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0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C4D7-1B0D-4B1E-8257-6FEDF271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AB26-F7DE-4182-84B3-9DCD6640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2905E-E726-4FCB-B7F0-59CDE6F06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E8AD9-AA10-491F-996F-AFBC5EC5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23DFF-4B86-4E3C-BF82-E2D5D0BB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FB209-D9CB-48AF-ABEB-1ED7430B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7EBD-9E4F-434D-819A-42693903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43977-DAC9-4DD4-BCB4-7ECC59250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C499C-C392-4D2F-9E85-7BFEA574B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931B5-2540-4D3E-AE84-C33E0DBF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37-9BBB-49D0-AFC6-014B7C79257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CB9D0-F593-457D-9C65-9F9A2D26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B8DD5-55C8-401C-8AF8-499B15E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6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B4451-B645-4A3F-AFA3-38CE8329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B8F5B-019E-4952-9715-0E55B85CA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45827-A1EC-4995-9646-31B3B43FA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16937-9BBB-49D0-AFC6-014B7C79257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F88ED-E3C8-4FED-91A9-35DB6EBAE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3825-D54A-4D55-ABAB-6446B9CE9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25CAA-7886-49C2-BD31-CA13623E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8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9CAB-7A68-4C14-9D03-544E0A883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Where’s Wally?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1A7BB-56BD-42EC-860C-F1511FB0D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0A7360E-D5F6-473F-B5F9-E80B0DF7F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1" b="215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20A5-04FA-4BAA-A877-21321768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7864-13E6-402D-975D-E3A90444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9297"/>
          </a:xfrm>
        </p:spPr>
        <p:txBody>
          <a:bodyPr/>
          <a:lstStyle/>
          <a:p>
            <a:r>
              <a:rPr lang="en-US" dirty="0"/>
              <a:t>Put </a:t>
            </a:r>
            <a:r>
              <a:rPr lang="en-US" dirty="0" err="1"/>
              <a:t>img</a:t>
            </a:r>
            <a:r>
              <a:rPr lang="en-US" dirty="0"/>
              <a:t> and div together</a:t>
            </a:r>
          </a:p>
          <a:p>
            <a:r>
              <a:rPr lang="en-US" dirty="0"/>
              <a:t>If user click the div, I can alert of success</a:t>
            </a:r>
          </a:p>
          <a:p>
            <a:r>
              <a:rPr lang="en-US" dirty="0"/>
              <a:t>When clicking others, showing message of failing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C6073A-7F43-480F-AC28-915D88524D60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Languages?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B58D8C-22A4-48B2-9364-682F6021A621}"/>
              </a:ext>
            </a:extLst>
          </p:cNvPr>
          <p:cNvSpPr txBox="1">
            <a:spLocks/>
          </p:cNvSpPr>
          <p:nvPr/>
        </p:nvSpPr>
        <p:spPr>
          <a:xfrm>
            <a:off x="838200" y="4627886"/>
            <a:ext cx="10515600" cy="1869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 – some APIs?</a:t>
            </a:r>
          </a:p>
        </p:txBody>
      </p:sp>
    </p:spTree>
    <p:extLst>
      <p:ext uri="{BB962C8B-B14F-4D97-AF65-F5344CB8AC3E}">
        <p14:creationId xmlns:p14="http://schemas.microsoft.com/office/powerpoint/2010/main" val="122207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6E91-1FCB-4CA7-9A18-AD72432B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FDC1-C38D-408E-A9BE-12461240B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level 1 to level 5?</a:t>
            </a:r>
          </a:p>
          <a:p>
            <a:r>
              <a:rPr lang="en-US" dirty="0"/>
              <a:t>Increasing level, finding Wally will be difficult because there will be lots of people. </a:t>
            </a:r>
          </a:p>
          <a:p>
            <a:r>
              <a:rPr lang="en-US" dirty="0"/>
              <a:t>Increasing level, time will </a:t>
            </a:r>
            <a:r>
              <a:rPr lang="en-US"/>
              <a:t>be reduced.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414EBA2-3AED-4A24-8EB2-DF00F9BC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6F0BEBA-E3F4-43FD-87D9-6EAE2DAE5BF2}"/>
              </a:ext>
            </a:extLst>
          </p:cNvPr>
          <p:cNvGrpSpPr/>
          <p:nvPr/>
        </p:nvGrpSpPr>
        <p:grpSpPr>
          <a:xfrm>
            <a:off x="2939143" y="298580"/>
            <a:ext cx="6130212" cy="2743200"/>
            <a:chOff x="2939143" y="298580"/>
            <a:chExt cx="6130212" cy="27432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9F4A97-3F5C-45AE-8801-D84F791F40BB}"/>
                </a:ext>
              </a:extLst>
            </p:cNvPr>
            <p:cNvSpPr txBox="1"/>
            <p:nvPr/>
          </p:nvSpPr>
          <p:spPr>
            <a:xfrm>
              <a:off x="2939143" y="298580"/>
              <a:ext cx="6130212" cy="2743200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FD18FB-4038-4FA3-840C-9C8D39F1394C}"/>
                </a:ext>
              </a:extLst>
            </p:cNvPr>
            <p:cNvSpPr txBox="1"/>
            <p:nvPr/>
          </p:nvSpPr>
          <p:spPr>
            <a:xfrm>
              <a:off x="4971661" y="550507"/>
              <a:ext cx="206362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 Level 01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738E80-E640-411C-816B-A58A1E6C02D8}"/>
                </a:ext>
              </a:extLst>
            </p:cNvPr>
            <p:cNvSpPr txBox="1"/>
            <p:nvPr/>
          </p:nvSpPr>
          <p:spPr>
            <a:xfrm>
              <a:off x="5545494" y="1539551"/>
              <a:ext cx="100459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00:59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D2CFC5-458E-46AB-AFAF-42AE7C199207}"/>
                </a:ext>
              </a:extLst>
            </p:cNvPr>
            <p:cNvSpPr txBox="1"/>
            <p:nvPr/>
          </p:nvSpPr>
          <p:spPr>
            <a:xfrm>
              <a:off x="5747657" y="2343929"/>
              <a:ext cx="5318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/>
                <a:t>♦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763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6102DFE-98A0-40B3-92F8-C9ADCC25D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1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01E99B-239A-4EB2-B2C4-78834F8597A6}"/>
              </a:ext>
            </a:extLst>
          </p:cNvPr>
          <p:cNvSpPr txBox="1"/>
          <p:nvPr/>
        </p:nvSpPr>
        <p:spPr>
          <a:xfrm>
            <a:off x="643813" y="186613"/>
            <a:ext cx="135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00:59</a:t>
            </a:r>
          </a:p>
        </p:txBody>
      </p:sp>
    </p:spTree>
    <p:extLst>
      <p:ext uri="{BB962C8B-B14F-4D97-AF65-F5344CB8AC3E}">
        <p14:creationId xmlns:p14="http://schemas.microsoft.com/office/powerpoint/2010/main" val="280943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B45B9A4-25DA-4218-BC35-DE71A48A9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1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C5F296-3FBD-4FF8-9EC3-2A4CD7A0A52E}"/>
              </a:ext>
            </a:extLst>
          </p:cNvPr>
          <p:cNvSpPr/>
          <p:nvPr/>
        </p:nvSpPr>
        <p:spPr>
          <a:xfrm>
            <a:off x="3144416" y="2080727"/>
            <a:ext cx="4581331" cy="1147665"/>
          </a:xfrm>
          <a:prstGeom prst="rect">
            <a:avLst/>
          </a:prstGeom>
          <a:solidFill>
            <a:srgbClr val="F0C218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4581331"/>
                      <a:gd name="connsiteY0" fmla="*/ 0 h 1147665"/>
                      <a:gd name="connsiteX1" fmla="*/ 4581331 w 4581331"/>
                      <a:gd name="connsiteY1" fmla="*/ 0 h 1147665"/>
                      <a:gd name="connsiteX2" fmla="*/ 4581331 w 4581331"/>
                      <a:gd name="connsiteY2" fmla="*/ 1147665 h 1147665"/>
                      <a:gd name="connsiteX3" fmla="*/ 0 w 4581331"/>
                      <a:gd name="connsiteY3" fmla="*/ 1147665 h 1147665"/>
                      <a:gd name="connsiteX4" fmla="*/ 0 w 4581331"/>
                      <a:gd name="connsiteY4" fmla="*/ 0 h 1147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81331" h="1147665" fill="none" extrusionOk="0">
                        <a:moveTo>
                          <a:pt x="0" y="0"/>
                        </a:moveTo>
                        <a:cubicBezTo>
                          <a:pt x="1020480" y="-33775"/>
                          <a:pt x="3427038" y="138873"/>
                          <a:pt x="4581331" y="0"/>
                        </a:cubicBezTo>
                        <a:cubicBezTo>
                          <a:pt x="4626422" y="462542"/>
                          <a:pt x="4611931" y="748487"/>
                          <a:pt x="4581331" y="1147665"/>
                        </a:cubicBezTo>
                        <a:cubicBezTo>
                          <a:pt x="2952570" y="1010335"/>
                          <a:pt x="1703971" y="1009809"/>
                          <a:pt x="0" y="1147665"/>
                        </a:cubicBezTo>
                        <a:cubicBezTo>
                          <a:pt x="-62946" y="856010"/>
                          <a:pt x="98769" y="345471"/>
                          <a:pt x="0" y="0"/>
                        </a:cubicBezTo>
                        <a:close/>
                      </a:path>
                      <a:path w="4581331" h="1147665" stroke="0" extrusionOk="0">
                        <a:moveTo>
                          <a:pt x="0" y="0"/>
                        </a:moveTo>
                        <a:cubicBezTo>
                          <a:pt x="1444276" y="-101487"/>
                          <a:pt x="3820104" y="-162162"/>
                          <a:pt x="4581331" y="0"/>
                        </a:cubicBezTo>
                        <a:cubicBezTo>
                          <a:pt x="4630856" y="404607"/>
                          <a:pt x="4538588" y="846551"/>
                          <a:pt x="4581331" y="1147665"/>
                        </a:cubicBezTo>
                        <a:cubicBezTo>
                          <a:pt x="3593697" y="1197730"/>
                          <a:pt x="1235187" y="989216"/>
                          <a:pt x="0" y="1147665"/>
                        </a:cubicBezTo>
                        <a:cubicBezTo>
                          <a:pt x="96527" y="628113"/>
                          <a:pt x="-14520" y="33675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WIN !</a:t>
            </a:r>
          </a:p>
        </p:txBody>
      </p:sp>
    </p:spTree>
    <p:extLst>
      <p:ext uri="{BB962C8B-B14F-4D97-AF65-F5344CB8AC3E}">
        <p14:creationId xmlns:p14="http://schemas.microsoft.com/office/powerpoint/2010/main" val="148611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Where’s Wally?</vt:lpstr>
      <vt:lpstr>PowerPoint Presentation</vt:lpstr>
      <vt:lpstr>How?</vt:lpstr>
      <vt:lpstr>Details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Where’s Wally?</dc:title>
  <dc:creator>Hyunjin Cho</dc:creator>
  <cp:lastModifiedBy>Hyunjin Cho</cp:lastModifiedBy>
  <cp:revision>7</cp:revision>
  <dcterms:created xsi:type="dcterms:W3CDTF">2021-08-17T04:14:43Z</dcterms:created>
  <dcterms:modified xsi:type="dcterms:W3CDTF">2021-08-17T14:36:44Z</dcterms:modified>
</cp:coreProperties>
</file>