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" y="-46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F02F7-D69E-4F45-BC92-0050776F351A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3A2B-2132-4230-BA2D-066A8186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46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7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4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1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5BE6-EC5B-4781-8116-3A547779514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5012-8A23-4E07-A901-D5F86A97F0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SSACCER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축구 모집 웹 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Youtube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228143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65770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후기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후기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79612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목표 달성도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60032" y="1777380"/>
            <a:ext cx="3168352" cy="1656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1206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60032" y="3433564"/>
            <a:ext cx="3168352" cy="16561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12060" y="343356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후기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756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목차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2102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목표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개요 및 목적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21020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일정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과정 소개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210209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설계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 환경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설계 전략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552" y="3482249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구현 내용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err="1" smtClean="0">
                <a:latin typeface="아리따-돋움4.0(OTF)-Light" pitchFamily="18" charset="-127"/>
                <a:ea typeface="아리따-돋움4.0(OTF)-Light" pitchFamily="18" charset="-127"/>
              </a:rPr>
              <a:t>스크린샷</a:t>
            </a:r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 및 설명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3482247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개발 후기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목표 성취도</a:t>
            </a:r>
            <a:endParaRPr lang="en-US" altLang="ko-KR" dirty="0" smtClean="0">
              <a:latin typeface="아리따-돋움4.0(OTF)-Light" pitchFamily="18" charset="-127"/>
              <a:ea typeface="아리따-돋움4.0(OTF)-Light" pitchFamily="18" charset="-127"/>
            </a:endParaRPr>
          </a:p>
          <a:p>
            <a:r>
              <a:rPr lang="ko-KR" altLang="en-US" dirty="0" smtClean="0">
                <a:latin typeface="아리따-돋움4.0(OTF)-Light" pitchFamily="18" charset="-127"/>
                <a:ea typeface="아리따-돋움4.0(OTF)-Light" pitchFamily="18" charset="-127"/>
              </a:rPr>
              <a:t>개발자 후기</a:t>
            </a:r>
            <a:endParaRPr lang="ko-KR" altLang="en-US" dirty="0">
              <a:latin typeface="아리따-돋움4.0(OTF)-Light" pitchFamily="18" charset="-127"/>
              <a:ea typeface="아리따-돋움4.0(OTF)-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목표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SSAFY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생들을 위한 동네 축구 팀 모집 웹사이트 개발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5793" y="228696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영상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실력 올리기 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9858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영상에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대한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평가 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&amp;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팁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Review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작성 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기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228696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뉴스 시청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축</a:t>
            </a:r>
            <a:r>
              <a:rPr lang="ko-KR" altLang="en-US" dirty="0">
                <a:latin typeface="아리따-돋움4.0(OTF)-Medium" pitchFamily="18" charset="-127"/>
                <a:ea typeface="아리따-돋움4.0(OTF)-Medium" pitchFamily="18" charset="-127"/>
              </a:rPr>
              <a:t>구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정보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3516122"/>
            <a:ext cx="23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국내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외 축구관련 최신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정보 제공 및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댓글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작성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657" y="228696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SemiBold" pitchFamily="18" charset="-127"/>
                <a:ea typeface="아리따-돋움4.0(OTF)-SemiBold" pitchFamily="18" charset="-127"/>
              </a:rPr>
              <a:t>모집 게시판</a:t>
            </a:r>
            <a:endParaRPr lang="en-US" altLang="ko-KR" dirty="0" smtClean="0">
              <a:latin typeface="아리따-돋움4.0(OTF)-SemiBold" pitchFamily="18" charset="-127"/>
              <a:ea typeface="아리따-돋움4.0(OTF)-SemiBold" pitchFamily="18" charset="-127"/>
            </a:endParaRPr>
          </a:p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팀원 모집 공간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제공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657" y="351612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시</a:t>
            </a:r>
            <a:r>
              <a:rPr lang="ko-KR" altLang="en-US" sz="1400" dirty="0">
                <a:latin typeface="아리따-돋움4.0(OTF)-Medium" pitchFamily="18" charset="-127"/>
                <a:ea typeface="아리따-돋움4.0(OTF)-Medium" pitchFamily="18" charset="-127"/>
              </a:rPr>
              <a:t>간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지역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실력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포지션에 맞는 인원 모집 기능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개발 </a:t>
            </a:r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일</a:t>
            </a:r>
            <a:r>
              <a:rPr lang="ko-KR" altLang="en-US" sz="2800" dirty="0">
                <a:latin typeface="아리따-돋움4.0(OTF)-Bold" pitchFamily="18" charset="-127"/>
                <a:ea typeface="아리따-돋움4.0(OTF)-Bold" pitchFamily="18" charset="-127"/>
              </a:rPr>
              <a:t>정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과정 소개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8131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7784" y="181318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DB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설계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1835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구상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18358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코드 작성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8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개발 환경 및 사용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 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API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32175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Front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Back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8264" y="32401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DataBase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20654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아리따-돋움4.0(OTF)-Medium" pitchFamily="18" charset="-127"/>
                <a:ea typeface="아리따-돋움4.0(OTF)-Medium" pitchFamily="18" charset="-127"/>
              </a:rPr>
              <a:t>협업 툴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76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설계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기능 설계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1777380"/>
            <a:ext cx="20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나만의 </a:t>
            </a:r>
            <a:r>
              <a:rPr lang="ko-KR" altLang="en-US" smtClean="0">
                <a:latin typeface="아리따-돋움4.0(OTF)-Medium" pitchFamily="18" charset="-127"/>
                <a:ea typeface="아리따-돋움4.0(OTF)-Medium" pitchFamily="18" charset="-127"/>
              </a:rPr>
              <a:t>팀 모집하기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축구인들의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674" y="2425452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공통 관심사를 가진 사람들의 커뮤니티로</a:t>
            </a:r>
            <a:r>
              <a:rPr lang="en-US" altLang="ko-KR" sz="14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축구 관련 정보와 팁도 얻어 공유할 수 있음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1186" y="24254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언제 어디서든 </a:t>
            </a:r>
            <a:r>
              <a:rPr lang="ko-KR" altLang="en-US" sz="14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부담없이</a:t>
            </a:r>
            <a:r>
              <a:rPr lang="ko-KR" altLang="en-US" sz="1400" dirty="0" smtClean="0">
                <a:latin typeface="아리따-돋움4.0(OTF)-Medium" pitchFamily="18" charset="-127"/>
                <a:ea typeface="아리따-돋움4.0(OTF)-Medium" pitchFamily="18" charset="-127"/>
              </a:rPr>
              <a:t> 팀을 매칭할 수 있도록 하는 플랫폼을 제공</a:t>
            </a:r>
            <a:endParaRPr lang="en-US" altLang="ko-KR" sz="14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0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메인 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아리따-돋움4.0(OTF)-Medium" pitchFamily="18" charset="-127"/>
                <a:ea typeface="아리따-돋움4.0(OTF)-Medium" pitchFamily="18" charset="-127"/>
              </a:rPr>
              <a:t>Nav</a:t>
            </a:r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 Bar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228143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페이지 이동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로그인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/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아웃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회원가입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마이페이지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65770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r>
              <a:rPr lang="ko-KR" altLang="en-US" sz="1200" dirty="0" err="1">
                <a:latin typeface="아리따-돋움4.0(OTF)-Medium" pitchFamily="18" charset="-127"/>
                <a:ea typeface="아리따-돋움4.0(OTF)-Medium" pitchFamily="18" charset="-127"/>
              </a:rPr>
              <a:t>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JWT </a:t>
            </a:r>
            <a:r>
              <a:rPr lang="ko-KR" altLang="en-US" sz="1200" dirty="0" smtClean="0">
                <a:latin typeface="아리따-돋움4.0(OTF)-Medium" pitchFamily="18" charset="-127"/>
                <a:ea typeface="아리따-돋움4.0(OTF)-Medium" pitchFamily="18" charset="-127"/>
              </a:rPr>
              <a:t>활용</a:t>
            </a:r>
            <a:r>
              <a:rPr lang="en-US" altLang="ko-KR" sz="1200" dirty="0" smtClean="0">
                <a:latin typeface="아리따-돋움4.0(OTF)-Medium" pitchFamily="18" charset="-127"/>
                <a:ea typeface="아리따-돋움4.0(OTF)-Medium" pitchFamily="18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6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Board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228143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65770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6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264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아리따-돋움4.0(OTF)-Bold" pitchFamily="18" charset="-127"/>
                <a:ea typeface="아리따-돋움4.0(OTF)-Bold" pitchFamily="18" charset="-127"/>
              </a:rPr>
              <a:t>구현 내용</a:t>
            </a:r>
            <a:endParaRPr lang="ko-KR" altLang="en-US" sz="2800" dirty="0">
              <a:latin typeface="아리따-돋움4.0(OTF)-Bold" pitchFamily="18" charset="-127"/>
              <a:ea typeface="아리따-돋움4.0(OTF)-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03548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News </a:t>
            </a:r>
            <a:r>
              <a:rPr lang="ko-KR" altLang="en-US" dirty="0" smtClean="0">
                <a:latin typeface="아리따-돋움4.0(OTF)-Medium" pitchFamily="18" charset="-127"/>
                <a:ea typeface="아리따-돋움4.0(OTF)-Medium" pitchFamily="18" charset="-127"/>
              </a:rPr>
              <a:t>페이지</a:t>
            </a:r>
            <a:endParaRPr lang="ko-KR" altLang="en-US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7773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7584" y="1777380"/>
            <a:ext cx="3168352" cy="3312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0" y="228143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415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아리따-돋움4.0(OTF)-Medium" pitchFamily="18" charset="-127"/>
                <a:ea typeface="아리따-돋움4.0(OTF)-Medium" pitchFamily="18" charset="-127"/>
              </a:rPr>
              <a:t>UI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465770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29295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343356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아리따-돋움4.0(OTF)-Medium" pitchFamily="18" charset="-127"/>
                <a:ea typeface="아리따-돋움4.0(OTF)-Medium" pitchFamily="18" charset="-127"/>
              </a:rPr>
              <a:t>ㅇㅇ</a:t>
            </a:r>
            <a:endParaRPr lang="en-US" altLang="ko-KR" sz="1200" dirty="0" smtClean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207</Words>
  <Application>Microsoft Office PowerPoint</Application>
  <PresentationFormat>화면 슬라이드 쇼(16:10)</PresentationFormat>
  <Paragraphs>84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SSACCER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SSACCER</dc:title>
  <dc:creator>Windows 사용자</dc:creator>
  <cp:lastModifiedBy>Windows 사용자</cp:lastModifiedBy>
  <cp:revision>6</cp:revision>
  <dcterms:created xsi:type="dcterms:W3CDTF">2023-05-22T11:42:28Z</dcterms:created>
  <dcterms:modified xsi:type="dcterms:W3CDTF">2023-05-22T12:18:36Z</dcterms:modified>
</cp:coreProperties>
</file>