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" y="-4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02F7-D69E-4F45-BC92-0050776F351A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3A2B-2132-4230-BA2D-066A8186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8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0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5BE6-EC5B-4781-8116-3A547779514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224736" cy="699120"/>
          </a:xfrm>
        </p:spPr>
        <p:txBody>
          <a:bodyPr/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Find your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Dream Team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5372"/>
            <a:ext cx="4057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후기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후기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9612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2" y="1777381"/>
            <a:ext cx="3168352" cy="1656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206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0032" y="3433565"/>
            <a:ext cx="3168352" cy="1656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12060" y="34335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756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목차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목표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개요 및 목적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일정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과정 소개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86052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설계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 환경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설계 전략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1576" y="3482250"/>
            <a:ext cx="20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구현 내용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동작 시연 </a:t>
            </a:r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및 설명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48224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후기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목표 성취도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개발자 후기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5616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563888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868144" y="1809373"/>
            <a:ext cx="1245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051720" y="3431096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148064" y="3431096"/>
            <a:ext cx="0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목표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SSAFY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생들을 위한 동네 축구 팀 모집 웹사이트 개발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5793" y="228696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영상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실력 올리기 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9858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영상에 대한 평가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팁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작성 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기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8696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뉴스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</a:t>
            </a:r>
            <a:r>
              <a:rPr lang="ko-KR" altLang="en-US" dirty="0">
                <a:latin typeface="아리따-돋움4.0(OTF)-Medium" pitchFamily="18" charset="-127"/>
                <a:ea typeface="아리따-돋움4.0(OTF)-Medium" pitchFamily="18" charset="-127"/>
              </a:rPr>
              <a:t>구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정보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70" y="3516122"/>
            <a:ext cx="23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국내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외 축구관련 최신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정보 제공 및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댓글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작성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57" y="22869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모집 게시판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팀원 모집 공간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657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시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지역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실력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포지션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맞춤형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인원 모집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96136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53176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491880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238191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3176" y="4153644"/>
            <a:ext cx="209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경기장 위치와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예약일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간편 제공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0628" y="4261365"/>
            <a:ext cx="20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키워드 별 간편 검색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44052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</a:t>
            </a:r>
            <a:r>
              <a:rPr lang="ko-KR" altLang="en-US" sz="2800" dirty="0">
                <a:latin typeface="아리따-돋움4.0(OTF)-Bold" pitchFamily="18" charset="-127"/>
                <a:ea typeface="아리따-돋움4.0(OTF)-Bold" pitchFamily="18" charset="-127"/>
              </a:rPr>
              <a:t>일</a:t>
            </a:r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정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5944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과정 소개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3987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8919" y="13888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DB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설계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01" y="1758208"/>
            <a:ext cx="2030420" cy="15016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6216" y="13888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1007" y="3765771"/>
            <a:ext cx="26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코드 작성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0" y="1758209"/>
            <a:ext cx="2024328" cy="15016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820" y="1866029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23. 05. 18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아이디어 회의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작업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Tool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결정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774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마무리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23. 05. 26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최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종 버그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fix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개발 결과물 피드백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104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리뷰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279076"/>
            <a:ext cx="2484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로그인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회원가입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유튜브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5" name="직선 연결선 4"/>
          <p:cNvCxnSpPr>
            <a:stCxn id="13" idx="3"/>
            <a:endCxn id="14" idx="1"/>
          </p:cNvCxnSpPr>
          <p:nvPr/>
        </p:nvCxnSpPr>
        <p:spPr>
          <a:xfrm flipV="1">
            <a:off x="2339752" y="1573543"/>
            <a:ext cx="1249167" cy="9879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3"/>
            <a:endCxn id="16" idx="1"/>
          </p:cNvCxnSpPr>
          <p:nvPr/>
        </p:nvCxnSpPr>
        <p:spPr>
          <a:xfrm flipV="1">
            <a:off x="5173095" y="1573542"/>
            <a:ext cx="1343121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26" idx="2"/>
            <a:endCxn id="17" idx="3"/>
          </p:cNvCxnSpPr>
          <p:nvPr/>
        </p:nvCxnSpPr>
        <p:spPr>
          <a:xfrm flipH="1">
            <a:off x="7020272" y="3259814"/>
            <a:ext cx="288032" cy="69062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1"/>
            <a:endCxn id="11" idx="3"/>
          </p:cNvCxnSpPr>
          <p:nvPr/>
        </p:nvCxnSpPr>
        <p:spPr>
          <a:xfrm flipH="1">
            <a:off x="2555776" y="3950437"/>
            <a:ext cx="1825231" cy="911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환경 및 사용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Front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300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DataBase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15613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툴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2064643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Discord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회의록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Notion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작업물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공유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en-US" altLang="ko-KR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Github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7215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YouTube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지도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Google Maps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25" y="3824032"/>
            <a:ext cx="669431" cy="90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26" y="3909902"/>
            <a:ext cx="619522" cy="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55818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30" y="3721596"/>
            <a:ext cx="1154732" cy="9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455792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65" y="3701133"/>
            <a:ext cx="1360445" cy="101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6516216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설계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8" y="2240786"/>
            <a:ext cx="20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나만의 팀 모집하기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2407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축구인들의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6722" y="288885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공통 관심사를 가진 사람들의 커뮤니티로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축구 관련 정보와 팁도 얻어 공유할 수 있음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3234" y="28888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언제 어디서든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부담없이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팀을 매칭할 수 있도록 하는 플랫폼을 제공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20187978">
            <a:off x="1872399" y="2176409"/>
            <a:ext cx="549888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여기 페이지는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번과 중복 될 수 있음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불필요시</a:t>
            </a:r>
            <a:r>
              <a:rPr lang="ko-KR" altLang="en-US" sz="2400" dirty="0" smtClean="0"/>
              <a:t> 삭제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00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1" y="78804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메인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Nav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 Bar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1273324"/>
            <a:ext cx="4104456" cy="3816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228143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페이지 이동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로그인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아웃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회원가입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마이페이지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8064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465770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r>
              <a:rPr lang="ko-KR" altLang="en-US" sz="1200" dirty="0" err="1">
                <a:latin typeface="아리따-돋움4.0(OTF)-Medium" pitchFamily="18" charset="-127"/>
                <a:ea typeface="아리따-돋움4.0(OTF)-Medium" pitchFamily="18" charset="-127"/>
              </a:rPr>
              <a:t>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064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JWT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활용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6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7692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Articles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273324"/>
            <a:ext cx="4104456" cy="3816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8064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228143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465770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r>
              <a:rPr lang="ko-KR" altLang="en-US" sz="1200" dirty="0" err="1">
                <a:latin typeface="아리따-돋움4.0(OTF)-Medium" pitchFamily="18" charset="-127"/>
                <a:ea typeface="아리따-돋움4.0(OTF)-Medium" pitchFamily="18" charset="-127"/>
              </a:rPr>
              <a:t>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8064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7692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YouTube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273324"/>
            <a:ext cx="4104456" cy="3816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8064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228143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465770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r>
              <a:rPr lang="ko-KR" altLang="en-US" sz="1200" dirty="0" err="1">
                <a:latin typeface="아리따-돋움4.0(OTF)-Medium" pitchFamily="18" charset="-127"/>
                <a:ea typeface="아리따-돋움4.0(OTF)-Medium" pitchFamily="18" charset="-127"/>
              </a:rPr>
              <a:t>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8064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0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300</Words>
  <Application>Microsoft Office PowerPoint</Application>
  <PresentationFormat>화면 슬라이드 쇼(16:10)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SSACCER</dc:title>
  <dc:creator>Windows 사용자</dc:creator>
  <cp:lastModifiedBy>Windows 사용자</cp:lastModifiedBy>
  <cp:revision>14</cp:revision>
  <dcterms:created xsi:type="dcterms:W3CDTF">2023-05-22T11:42:28Z</dcterms:created>
  <dcterms:modified xsi:type="dcterms:W3CDTF">2023-05-23T16:05:35Z</dcterms:modified>
</cp:coreProperties>
</file>