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7" r:id="rId9"/>
    <p:sldId id="273" r:id="rId10"/>
    <p:sldId id="274" r:id="rId11"/>
    <p:sldId id="266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>
      <p:cViewPr varScale="1">
        <p:scale>
          <a:sx n="101" d="100"/>
          <a:sy n="101" d="100"/>
        </p:scale>
        <p:origin x="43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4-48CA-A46E-C271C87519C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794-48CA-A46E-C271C87519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0.82499999999999996</c:v>
                </c:pt>
                <c:pt idx="1">
                  <c:v>0.17499999999999999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4-48CA-A46E-C271C8751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02F7-D69E-4F45-BC92-0050776F351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3A2B-2132-4230-BA2D-066A8186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769E-012C-42EF-A6B2-F8780F36A75B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아리따-돋움4.0(OTF)-Bold" panose="02020603020101020101" pitchFamily="18" charset="-127"/>
                <a:ea typeface="아리따-돋움4.0(OTF)-Bold" panose="02020603020101020101" pitchFamily="18" charset="-127"/>
              </a:defRPr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5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2D92-14B6-4F8B-B8A9-2B112770D091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9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FCFE-34B2-4A77-9626-D314CDD4CE7E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1656-3EEC-48A3-A97B-DA0CE5BE581D}" type="datetime1">
              <a:rPr lang="ko-KR" altLang="en-US" smtClean="0"/>
              <a:t>2023-05-25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80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8E0B-88AA-4CE5-8EAF-F870CD93FE3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009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6D37-84CE-4F20-AB87-63AED9315EDC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4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6FC7-15A9-4348-9BAB-1935824662ED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0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74F0-7E71-4CA8-BC92-1B663ED1E376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1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A6C2-3DE8-4469-AE10-31C13412FEC4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2B98-FF58-4070-9613-47B63F62C624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5FCA-22B4-449F-B57D-B7403C29085D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2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01B58-B3BB-4C85-BEFF-7FF2E9732947}" type="datetime1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defRPr>
            </a:lvl1pPr>
          </a:lstStyle>
          <a:p>
            <a:fld id="{F0815012-8A23-4E07-A901-D5F86A97F0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8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224736" cy="69912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Find </a:t>
            </a:r>
            <a:r>
              <a:rPr lang="en-US" altLang="ko-KR" sz="2800" dirty="0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Your</a:t>
            </a:r>
            <a:r>
              <a:rPr lang="ko-KR" altLang="en-US" sz="2800" dirty="0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Dream</a:t>
            </a:r>
            <a:r>
              <a:rPr lang="en-US" altLang="ko-KR" sz="2800" dirty="0" err="1" smtClean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Team</a:t>
            </a:r>
            <a:endParaRPr lang="ko-KR" altLang="en-US" sz="2800" dirty="0">
              <a:solidFill>
                <a:schemeClr val="bg1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05" y="1943100"/>
            <a:ext cx="3819525" cy="12954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2267744" y="3238500"/>
            <a:ext cx="44644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50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WeatherView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26668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기온 예보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①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5608" y="1625813"/>
            <a:ext cx="334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찾고자 하는 지역의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3~10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일 후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기온 출력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검색창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입력시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vue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–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watch()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실시간으로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검색어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추천해주는 알고리즘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713484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5608" y="286015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날씨 예보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②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608" y="3219281"/>
            <a:ext cx="33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마찬가지로 찾고자 하는 지역의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3~10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일 후 기온 출력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검색어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추천 알고리즘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적용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615608" y="4009628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5608" y="411564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현재 상세 날씨 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③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5608" y="447477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 좋아요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회원의 좋아요 영상 리스트에 반영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전체 좋아요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리스트 조회 가능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수정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삭제 기능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0" y="1345332"/>
            <a:ext cx="2747219" cy="17214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0" y="3826888"/>
            <a:ext cx="2747219" cy="14260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743" y="2576741"/>
            <a:ext cx="2721758" cy="13608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08670" y="12868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670" y="348744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80396" y="22734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5340" y="1743755"/>
            <a:ext cx="1914412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340" y="3937620"/>
            <a:ext cx="1914412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후기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 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후기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633363"/>
            <a:ext cx="3312368" cy="3456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9612" y="170537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99992" y="1633365"/>
            <a:ext cx="3528392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84479" y="1228747"/>
            <a:ext cx="12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9592" y="422739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달력 추가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해서 본인의 경기 일정 보여주기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마이페이지에서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속한 팀 목록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보여주기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Alert, Modal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등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디자인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적인 요소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9612" y="38237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아쉬웠던 점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124116435"/>
              </p:ext>
            </p:extLst>
          </p:nvPr>
        </p:nvGraphicFramePr>
        <p:xfrm>
          <a:off x="1259632" y="2071098"/>
          <a:ext cx="2231411" cy="1574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52814" y="2673874"/>
            <a:ext cx="8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82.5%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499992" y="3361557"/>
            <a:ext cx="3528392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04556" y="3445374"/>
            <a:ext cx="248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“</a:t>
            </a:r>
            <a:r>
              <a:rPr lang="ko-KR" altLang="en-US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함께여서 즐거웠던 개발경험</a:t>
            </a:r>
            <a:r>
              <a:rPr lang="en-US" altLang="ko-KR" sz="1400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“</a:t>
            </a:r>
            <a:endParaRPr lang="ko-KR" altLang="en-US" sz="1400" dirty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4556" y="3823724"/>
            <a:ext cx="335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프로젝트를 진행하면서 </a:t>
            </a:r>
            <a:r>
              <a:rPr lang="en-US" altLang="ko-KR" sz="1200" dirty="0" err="1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Vue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와 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Bootstrap, 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그리고 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API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들을 활용하는 능력이 많이 성장했습니다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 </a:t>
            </a:r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그러면서 동시에 아직 실력이 많이 부족하다는 것을 느낄 수 있었습니다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</a:t>
            </a:r>
          </a:p>
          <a:p>
            <a:r>
              <a:rPr lang="ko-KR" altLang="en-US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수많은 에러들에 힘들기도 했지만 팀원과 함께 고민하고 해결했던 지난 일주일 과정이 즐거웠습니다</a:t>
            </a:r>
            <a:r>
              <a:rPr lang="en-US" altLang="ko-KR" sz="1200" dirty="0" smtClean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40" y="421187"/>
            <a:ext cx="2071688" cy="1114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0722442">
            <a:off x="7308304" y="860882"/>
            <a:ext cx="16201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작성 예시 참고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756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목차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목표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개요 및 목적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86052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일정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과정 소개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60" y="186052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설계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 환경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설계 전략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1576" y="3482250"/>
            <a:ext cx="200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구현 내용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동작 시연 및 설명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48224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후기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목표 성취도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개발자 후기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115616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563888" y="1809373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868144" y="1809373"/>
            <a:ext cx="1245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051720" y="3431096"/>
            <a:ext cx="0" cy="74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148064" y="3431096"/>
            <a:ext cx="0" cy="974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목표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SSAFY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생들을 위한 동네 축구 팀 모집 웹사이트 개발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2286966"/>
            <a:ext cx="207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영상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축구 영상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공간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9858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영상에 대한 평가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팁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작성 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기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8696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뉴스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</a:t>
            </a:r>
            <a:r>
              <a:rPr lang="ko-KR" altLang="en-US" dirty="0">
                <a:latin typeface="아리따-돋움4.0(OTF)-Medium" pitchFamily="18" charset="-127"/>
                <a:ea typeface="아리따-돋움4.0(OTF)-Medium" pitchFamily="18" charset="-127"/>
              </a:rPr>
              <a:t>구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정보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70" y="3516122"/>
            <a:ext cx="23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국내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외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유명 축구리그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경기 결과 정보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간편 제공</a:t>
            </a:r>
            <a:endParaRPr lang="en-US" altLang="ko-KR" sz="14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57" y="228696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모집 게시판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팀원 모집 공간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657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시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지역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실력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포지션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맞춤형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인원 모집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03848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796136" y="1921396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753176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3491880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6238191" y="3289548"/>
            <a:ext cx="2068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3176" y="4153644"/>
            <a:ext cx="209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경기장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위치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와 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예약일 </a:t>
            </a:r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날씨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간편 제공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0628" y="4261365"/>
            <a:ext cx="2090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키워드 별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간편 검색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324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</a:t>
            </a:r>
            <a:r>
              <a:rPr lang="ko-KR" altLang="en-US" sz="2800" dirty="0">
                <a:latin typeface="아리따-돋움4.0(OTF)-Bold" pitchFamily="18" charset="-127"/>
                <a:ea typeface="아리따-돋움4.0(OTF)-Bold" pitchFamily="18" charset="-127"/>
              </a:rPr>
              <a:t>일</a:t>
            </a:r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정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7071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과정 소개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3987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8919" y="138887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DB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설계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801" y="1758208"/>
            <a:ext cx="2030420" cy="15016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16216" y="13888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1007" y="3765771"/>
            <a:ext cx="26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코드 작성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140" y="1758209"/>
            <a:ext cx="2024328" cy="150160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820" y="1866029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23. 05. 18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아이디어 회의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작업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Tool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결정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774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마무리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23. 05. 26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최종 버그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fix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개발 결과물 피드백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1046" y="4279076"/>
            <a:ext cx="1833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리뷰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기능 구현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0152" y="4279076"/>
            <a:ext cx="2484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23. 05.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로그인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회원가입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API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유튜브 기능 구현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cxnSp>
        <p:nvCxnSpPr>
          <p:cNvPr id="5" name="직선 연결선 4"/>
          <p:cNvCxnSpPr>
            <a:stCxn id="13" idx="3"/>
            <a:endCxn id="14" idx="1"/>
          </p:cNvCxnSpPr>
          <p:nvPr/>
        </p:nvCxnSpPr>
        <p:spPr>
          <a:xfrm flipV="1">
            <a:off x="2339752" y="1573543"/>
            <a:ext cx="1249167" cy="9879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3"/>
            <a:endCxn id="16" idx="1"/>
          </p:cNvCxnSpPr>
          <p:nvPr/>
        </p:nvCxnSpPr>
        <p:spPr>
          <a:xfrm flipV="1">
            <a:off x="5173095" y="1573542"/>
            <a:ext cx="1343121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26" idx="2"/>
            <a:endCxn id="17" idx="3"/>
          </p:cNvCxnSpPr>
          <p:nvPr/>
        </p:nvCxnSpPr>
        <p:spPr>
          <a:xfrm flipH="1">
            <a:off x="7020272" y="3259814"/>
            <a:ext cx="288032" cy="69062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7" idx="1"/>
            <a:endCxn id="11" idx="3"/>
          </p:cNvCxnSpPr>
          <p:nvPr/>
        </p:nvCxnSpPr>
        <p:spPr>
          <a:xfrm flipH="1">
            <a:off x="2555776" y="3950437"/>
            <a:ext cx="1825231" cy="911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환경 및 사용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Front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02300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DataBase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3181" y="13328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협업 툴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1" y="2026475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Discord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회의록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Notion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작업물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공유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en-US" altLang="ko-KR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Github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481" y="3721596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YouTube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지도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Google Maps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</a:p>
          <a:p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뉴스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25" y="3824032"/>
            <a:ext cx="669431" cy="90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26" y="3909902"/>
            <a:ext cx="619522" cy="69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255818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30" y="3721596"/>
            <a:ext cx="1154732" cy="9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4557925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165" y="3701133"/>
            <a:ext cx="1360445" cy="101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6516216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7727" y="3590827"/>
            <a:ext cx="1756342" cy="128289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811" y="1913859"/>
            <a:ext cx="516739" cy="4254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1776" y="1712993"/>
            <a:ext cx="656670" cy="6566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811" y="2433881"/>
            <a:ext cx="607211" cy="3422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79" y="2372247"/>
            <a:ext cx="581596" cy="565290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2654802" y="1709038"/>
            <a:ext cx="3429366" cy="13503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 rot="20722442">
            <a:off x="632130" y="4397219"/>
            <a:ext cx="16201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작성필요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285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HomeView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메인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608" y="12325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Header </a:t>
            </a:r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Nav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①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7560" y="1286858"/>
            <a:ext cx="4934520" cy="34428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15608" y="1591702"/>
            <a:ext cx="298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로고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Home 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홈으로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모집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뉴스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날씨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각 화면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3" y="1345332"/>
            <a:ext cx="4803749" cy="3346433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 flipH="1">
            <a:off x="5615608" y="2209428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275856" y="1345332"/>
            <a:ext cx="1944216" cy="2880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5258" y="1895476"/>
            <a:ext cx="4592806" cy="12001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7584" y="1341884"/>
            <a:ext cx="1653723" cy="2914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08492" y="27262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5258" y="14676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4540" y="13457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5608" y="2436747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Header </a:t>
            </a:r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Nav</a:t>
            </a:r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 -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②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5608" y="2821034"/>
            <a:ext cx="334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[Login]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시 </a:t>
            </a:r>
            <a:r>
              <a:rPr lang="en-US" altLang="ko-KR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JWT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생성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버튼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Logout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으로 변경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] 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정보 확인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수정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이미지 추가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기능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문의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사용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관리자 메일로 내용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자동 전송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15608" y="372159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15608" y="39010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Animation </a:t>
            </a:r>
            <a:r>
              <a:rPr lang="ko-KR" altLang="en-US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③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5608" y="4260177"/>
            <a:ext cx="277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Carousel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1 slide per 5sec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slide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각 기능으로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바로가기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버튼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429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ArticleView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모집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5608" y="12325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List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15608" y="1591702"/>
            <a:ext cx="334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①모집 현황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: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인원 차면 마감으로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실시간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변경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본인은 자동으로 팀원 등록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마감된 팀에는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신청 불가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615608" y="2497460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15608" y="2659620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Regist</a:t>
            </a:r>
            <a:endParaRPr lang="en-US" altLang="ko-KR" dirty="0" smtClean="0"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5608" y="3043907"/>
            <a:ext cx="32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②장소 정하면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Google Map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</a:t>
            </a:r>
            <a:r>
              <a:rPr lang="ko-KR" altLang="en-US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위치 </a:t>
            </a:r>
            <a:r>
              <a:rPr lang="en-US" altLang="ko-KR" sz="1200" dirty="0" smtClean="0">
                <a:solidFill>
                  <a:srgbClr val="FF0000"/>
                </a:solidFill>
                <a:latin typeface="아리따-돋움4.0(OTF)-Medium" pitchFamily="18" charset="-127"/>
                <a:ea typeface="아리따-돋움4.0(OTF)-Medium" pitchFamily="18" charset="-127"/>
              </a:rPr>
              <a:t>Marking</a:t>
            </a: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Google Map 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endParaRPr lang="en-US" altLang="ko-KR" sz="1200" dirty="0" smtClean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615608" y="372159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15608" y="39010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Detail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15608" y="4260177"/>
            <a:ext cx="2772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Regist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시 설정한 옵션들을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이미지화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인원 차면 마감으로 </a:t>
            </a:r>
            <a:r>
              <a:rPr lang="ko-KR" altLang="en-US" sz="1200" dirty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실시간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변경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④신청 버튼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팀원으로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등록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- 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본인 이외의 사람만 신청 버튼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활성화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6625"/>
          <a:stretch/>
        </p:blipFill>
        <p:spPr>
          <a:xfrm>
            <a:off x="862358" y="1353020"/>
            <a:ext cx="3744415" cy="12884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5" y="2981437"/>
            <a:ext cx="2504220" cy="19642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06" y="3012042"/>
            <a:ext cx="2074107" cy="2078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899592" y="1679416"/>
            <a:ext cx="432048" cy="950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7112" y="3135590"/>
            <a:ext cx="2485173" cy="8449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3887" y="3721596"/>
            <a:ext cx="1152129" cy="7920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75656" y="4297660"/>
            <a:ext cx="1080120" cy="209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58107" y="39416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32823" y="4558119"/>
            <a:ext cx="399217" cy="1508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2040" y="45136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④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62358" y="4627515"/>
            <a:ext cx="1693418" cy="318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44097" y="456613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0306" y="175637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9813" y="402098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b="1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592" y="3107242"/>
            <a:ext cx="123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  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051720" y="2691940"/>
            <a:ext cx="216024" cy="2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843808" y="4205649"/>
            <a:ext cx="33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57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NewsView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뉴스 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7277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News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5608" y="2086905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 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News 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시즌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리그별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경기결과 제공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리그별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최고 득점자 정보 제공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704631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5" y="1723736"/>
            <a:ext cx="2686050" cy="5143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497" y="2553219"/>
            <a:ext cx="2401175" cy="23196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1288706" y="1539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5747" y="153907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1674269" y="2173381"/>
            <a:ext cx="216024" cy="20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428500" y="2247145"/>
            <a:ext cx="279404" cy="2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79" y="2173381"/>
            <a:ext cx="865585" cy="85455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84" y="3074840"/>
            <a:ext cx="2353919" cy="17988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5615608" y="2857748"/>
            <a:ext cx="2772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Data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불러오는 로딩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이미지 추가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7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2280" y="788047"/>
            <a:ext cx="249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[</a:t>
            </a:r>
            <a:r>
              <a:rPr lang="en-US" altLang="ko-KR" sz="1600" dirty="0" err="1" smtClean="0">
                <a:latin typeface="아리따-돋움4.0(OTF)-Medium" pitchFamily="18" charset="-127"/>
                <a:ea typeface="아리따-돋움4.0(OTF)-Medium" pitchFamily="18" charset="-127"/>
              </a:rPr>
              <a:t>VideoView</a:t>
            </a:r>
            <a:r>
              <a:rPr lang="en-US" altLang="ko-KR" sz="1600" dirty="0" smtClean="0">
                <a:latin typeface="아리따-돋움4.0(OTF)-Medium" pitchFamily="18" charset="-127"/>
                <a:ea typeface="아리따-돋움4.0(OTF)-Medium" pitchFamily="18" charset="-127"/>
              </a:rPr>
              <a:t>]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영상 </a:t>
            </a:r>
            <a:r>
              <a:rPr lang="ko-KR" altLang="en-US" sz="1600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sz="16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608" y="13453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5608" y="1704460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① 버튼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해당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Keyword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Youtube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검색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Youtube</a:t>
            </a:r>
            <a:r>
              <a:rPr lang="en-US" altLang="ko-KR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 API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적용</a:t>
            </a:r>
            <a:endParaRPr lang="en-US" altLang="ko-KR" sz="1200" dirty="0">
              <a:solidFill>
                <a:srgbClr val="0070C0"/>
              </a:solidFill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615608" y="2322186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7560" y="1286857"/>
            <a:ext cx="4934520" cy="4010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6" y="2006861"/>
            <a:ext cx="1748780" cy="7772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21" y="1544404"/>
            <a:ext cx="2882115" cy="16706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1" y="3684818"/>
            <a:ext cx="2419946" cy="11168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193" y="3594224"/>
            <a:ext cx="1480429" cy="1378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615608" y="25399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5608" y="2899091"/>
            <a:ext cx="33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② 영상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해당 영상의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List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 이동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등록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상세보기로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이동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615608" y="3516817"/>
            <a:ext cx="2196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15608" y="369342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Review Detail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15608" y="4052557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③ 좋아요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클릭시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회원의 </a:t>
            </a:r>
            <a:r>
              <a:rPr lang="ko-KR" altLang="en-US" sz="1200" dirty="0" smtClean="0">
                <a:solidFill>
                  <a:srgbClr val="0070C0"/>
                </a:solidFill>
                <a:latin typeface="아리따-돋움4.0(OTF)-Medium" pitchFamily="18" charset="-127"/>
                <a:ea typeface="아리따-돋움4.0(OTF)-Medium" pitchFamily="18" charset="-127"/>
              </a:rPr>
              <a:t>좋아요 영상 리스트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 반영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en-US" altLang="ko-KR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Mypage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에서 전체 좋아요 리스트 조회 가능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-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리뷰 수정 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삭제 기능 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6876" y="268411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①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3761" y="33607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②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cxnSp>
        <p:nvCxnSpPr>
          <p:cNvPr id="21" name="직선 화살표 연결선 20"/>
          <p:cNvCxnSpPr>
            <a:stCxn id="32" idx="3"/>
          </p:cNvCxnSpPr>
          <p:nvPr/>
        </p:nvCxnSpPr>
        <p:spPr>
          <a:xfrm>
            <a:off x="1934908" y="2868779"/>
            <a:ext cx="307761" cy="4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11760" y="3288177"/>
            <a:ext cx="307980" cy="25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9740" y="4227053"/>
            <a:ext cx="476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79953" y="35881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③</a:t>
            </a:r>
            <a:endParaRPr lang="ko-KR" altLang="en-US" dirty="0">
              <a:solidFill>
                <a:srgbClr val="0070C0"/>
              </a:solidFill>
              <a:latin typeface="아리따-돋움4.0(OTF)-Bold" panose="02020603020101020101" pitchFamily="18" charset="-127"/>
              <a:ea typeface="아리따-돋움4.0(O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67985" y="3594224"/>
            <a:ext cx="407499" cy="3433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624" y="2274782"/>
            <a:ext cx="1566653" cy="4989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640</Words>
  <Application>Microsoft Office PowerPoint</Application>
  <PresentationFormat>화면 슬라이드 쇼(16:10)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아리따-돋움4.0(OTF)-Bold</vt:lpstr>
      <vt:lpstr>아리따-돋움4.0(OTF)-Light</vt:lpstr>
      <vt:lpstr>아리따-돋움4.0(OTF)-Medium</vt:lpstr>
      <vt:lpstr>아리따-돋움4.0(OTF)-SemiBold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SSACCER</dc:title>
  <dc:creator>Windows 사용자</dc:creator>
  <cp:lastModifiedBy>SSAFY</cp:lastModifiedBy>
  <cp:revision>47</cp:revision>
  <dcterms:created xsi:type="dcterms:W3CDTF">2023-05-22T11:42:28Z</dcterms:created>
  <dcterms:modified xsi:type="dcterms:W3CDTF">2023-05-25T08:43:33Z</dcterms:modified>
</cp:coreProperties>
</file>