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6"/>
    <a:srgbClr val="F2F5FB"/>
    <a:srgbClr val="DAE3F3"/>
    <a:srgbClr val="BF0000"/>
    <a:srgbClr val="C10707"/>
    <a:srgbClr val="800000"/>
    <a:srgbClr val="2E5597"/>
    <a:srgbClr val="C00000"/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idx="10" hasCustomPrompt="1"/>
          </p:nvPr>
        </p:nvSpPr>
        <p:spPr>
          <a:xfrm>
            <a:off x="1375410" y="2372995"/>
            <a:ext cx="9584055" cy="1762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1" hasCustomPrompt="1"/>
          </p:nvPr>
        </p:nvSpPr>
        <p:spPr>
          <a:xfrm>
            <a:off x="3558540" y="5310505"/>
            <a:ext cx="5217160" cy="8750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483860" y="4229100"/>
            <a:ext cx="5475605" cy="7321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00" b="0" i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40000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814070" y="1066165"/>
            <a:ext cx="10516870" cy="3357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1209040" y="5113020"/>
            <a:ext cx="9775190" cy="151511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None/>
              <a:defRPr sz="12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4" hasCustomPrompt="1"/>
          </p:nvPr>
        </p:nvSpPr>
        <p:spPr>
          <a:xfrm>
            <a:off x="3353435" y="4617720"/>
            <a:ext cx="5486400" cy="3003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746125" y="5007610"/>
            <a:ext cx="10701020" cy="158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28193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参考文献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51460" y="109029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1.</a:t>
            </a:r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251460" y="2207260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2.</a:t>
            </a:r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251460" y="332422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3.</a:t>
            </a:r>
            <a:endParaRPr lang="en-US" altLang="zh-CN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4" hasCustomPrompt="1"/>
          </p:nvPr>
        </p:nvSpPr>
        <p:spPr>
          <a:xfrm>
            <a:off x="251460" y="4441190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4.</a:t>
            </a:r>
            <a:endParaRPr lang="en-US" altLang="zh-CN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5" hasCustomPrompt="1"/>
          </p:nvPr>
        </p:nvSpPr>
        <p:spPr>
          <a:xfrm>
            <a:off x="251460" y="555815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5.</a:t>
            </a:r>
            <a:endParaRPr lang="en-US" altLang="zh-CN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" hasCustomPrompt="1"/>
          </p:nvPr>
        </p:nvSpPr>
        <p:spPr>
          <a:xfrm>
            <a:off x="814070" y="109029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charset="0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en-US" altLang="zh-CN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7" hasCustomPrompt="1"/>
          </p:nvPr>
        </p:nvSpPr>
        <p:spPr>
          <a:xfrm>
            <a:off x="814070" y="220408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8" hasCustomPrompt="1"/>
          </p:nvPr>
        </p:nvSpPr>
        <p:spPr>
          <a:xfrm>
            <a:off x="814070" y="332422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9" hasCustomPrompt="1"/>
          </p:nvPr>
        </p:nvSpPr>
        <p:spPr>
          <a:xfrm>
            <a:off x="814070" y="4441190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20" hasCustomPrompt="1"/>
          </p:nvPr>
        </p:nvSpPr>
        <p:spPr>
          <a:xfrm>
            <a:off x="814070" y="555815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en-US" altLang="zh-CN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0" y="2319020"/>
            <a:ext cx="12192000" cy="223901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Thanks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！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1819910" y="1661160"/>
            <a:ext cx="8551545" cy="3535680"/>
          </a:xfrm>
          <a:prstGeom prst="roundRect">
            <a:avLst>
              <a:gd name="adj" fmla="val 4867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buNone/>
              <a:defRPr sz="18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29044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0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4765040" y="339725"/>
            <a:ext cx="742680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829310" y="1465580"/>
            <a:ext cx="5091430" cy="43313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600"/>
              </a:spcBef>
              <a:buNone/>
              <a:defRPr sz="1400" u="none" strike="noStrike" kern="1200" cap="none" spc="5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642735" y="1464945"/>
            <a:ext cx="4966970" cy="4331970"/>
          </a:xfrm>
          <a:prstGeom prst="rect">
            <a:avLst/>
          </a:prstGeo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40000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382905" y="1137285"/>
            <a:ext cx="11427460" cy="4904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365105" y="6419215"/>
            <a:ext cx="1597025" cy="25590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None/>
              <a:defRPr sz="12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4" hasCustomPrompt="1"/>
          </p:nvPr>
        </p:nvSpPr>
        <p:spPr>
          <a:xfrm>
            <a:off x="3352800" y="6309360"/>
            <a:ext cx="5486400" cy="47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 hasCustomPrompt="1"/>
          </p:nvPr>
        </p:nvSpPr>
        <p:spPr>
          <a:xfrm>
            <a:off x="907415" y="339725"/>
            <a:ext cx="51885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250315" y="1457960"/>
            <a:ext cx="9690735" cy="239760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b="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250315" y="4226560"/>
            <a:ext cx="9690735" cy="239760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829310" y="339725"/>
            <a:ext cx="5267325" cy="5302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332105" y="1720850"/>
            <a:ext cx="3664585" cy="3393440"/>
          </a:xfrm>
          <a:prstGeom prst="roundRect">
            <a:avLst>
              <a:gd name="adj" fmla="val 566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8194675" y="1720850"/>
            <a:ext cx="3664585" cy="3393440"/>
          </a:xfrm>
          <a:prstGeom prst="roundRect">
            <a:avLst>
              <a:gd name="adj" fmla="val 5834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4264025" y="1720850"/>
            <a:ext cx="3663315" cy="3393440"/>
          </a:xfrm>
          <a:prstGeom prst="roundRect">
            <a:avLst>
              <a:gd name="adj" fmla="val 653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153670" y="6011545"/>
            <a:ext cx="11885930" cy="36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下箭头 1"/>
          <p:cNvSpPr/>
          <p:nvPr userDrawn="1"/>
        </p:nvSpPr>
        <p:spPr>
          <a:xfrm>
            <a:off x="5822315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 userDrawn="1"/>
        </p:nvSpPr>
        <p:spPr>
          <a:xfrm>
            <a:off x="1891030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箭头 3"/>
          <p:cNvSpPr/>
          <p:nvPr userDrawn="1"/>
        </p:nvSpPr>
        <p:spPr>
          <a:xfrm>
            <a:off x="9753600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2035810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6000750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932035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319405" y="1318895"/>
            <a:ext cx="5561965" cy="2472055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6276975" y="1318895"/>
            <a:ext cx="5561965" cy="2473200"/>
          </a:xfrm>
          <a:prstGeom prst="roundRect">
            <a:avLst>
              <a:gd name="adj" fmla="val 525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319405" y="4115435"/>
            <a:ext cx="5562000" cy="24732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9" hasCustomPrompt="1"/>
          </p:nvPr>
        </p:nvSpPr>
        <p:spPr>
          <a:xfrm>
            <a:off x="6276975" y="4115435"/>
            <a:ext cx="5562000" cy="2473200"/>
          </a:xfrm>
          <a:prstGeom prst="roundRect">
            <a:avLst>
              <a:gd name="adj" fmla="val 82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29044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319520" y="339725"/>
            <a:ext cx="587248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1167130" y="1607185"/>
            <a:ext cx="9859010" cy="4189730"/>
          </a:xfrm>
          <a:prstGeom prst="roundRect">
            <a:avLst>
              <a:gd name="adj" fmla="val 38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spcBef>
                <a:spcPts val="600"/>
              </a:spcBef>
              <a:buNone/>
              <a:defRPr sz="1600" u="none" strike="noStrike" kern="1200" cap="none" spc="5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 hasCustomPrompt="1"/>
          </p:nvPr>
        </p:nvSpPr>
        <p:spPr>
          <a:xfrm>
            <a:off x="907415" y="339725"/>
            <a:ext cx="51885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1" hasCustomPrompt="1"/>
          </p:nvPr>
        </p:nvSpPr>
        <p:spPr>
          <a:xfrm>
            <a:off x="7245350" y="284480"/>
            <a:ext cx="4946650" cy="530225"/>
          </a:xfr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2" hasCustomPrompt="1"/>
          </p:nvPr>
        </p:nvSpPr>
        <p:spPr>
          <a:xfrm>
            <a:off x="1250315" y="1158875"/>
            <a:ext cx="9690735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3" hasCustomPrompt="1"/>
          </p:nvPr>
        </p:nvSpPr>
        <p:spPr>
          <a:xfrm>
            <a:off x="1250315" y="4003040"/>
            <a:ext cx="9690735" cy="5937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txBody>
          <a:bodyPr/>
          <a:lstStyle>
            <a:lvl1pPr marL="0" indent="0">
              <a:buNone/>
              <a:defRPr sz="2000" b="1" u="none" strike="noStrike" kern="1200" cap="none" spc="100" normalizeH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250315" y="1866265"/>
            <a:ext cx="9690735" cy="197993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b="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250315" y="4753610"/>
            <a:ext cx="9690735" cy="197993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096635" y="339725"/>
            <a:ext cx="6095365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2" hasCustomPrompt="1"/>
          </p:nvPr>
        </p:nvSpPr>
        <p:spPr>
          <a:xfrm>
            <a:off x="319405" y="135445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276975" y="135445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4" hasCustomPrompt="1"/>
          </p:nvPr>
        </p:nvSpPr>
        <p:spPr>
          <a:xfrm>
            <a:off x="319405" y="405701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5" hasCustomPrompt="1"/>
          </p:nvPr>
        </p:nvSpPr>
        <p:spPr>
          <a:xfrm>
            <a:off x="6276975" y="4046220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319405" y="2102485"/>
            <a:ext cx="5562000" cy="18000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6276975" y="2097405"/>
            <a:ext cx="5562000" cy="1800000"/>
          </a:xfrm>
          <a:prstGeom prst="roundRect">
            <a:avLst>
              <a:gd name="adj" fmla="val 525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319405" y="4805045"/>
            <a:ext cx="5562000" cy="18000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9" hasCustomPrompt="1"/>
          </p:nvPr>
        </p:nvSpPr>
        <p:spPr>
          <a:xfrm>
            <a:off x="6276975" y="4788535"/>
            <a:ext cx="5562000" cy="1800000"/>
          </a:xfrm>
          <a:prstGeom prst="roundRect">
            <a:avLst>
              <a:gd name="adj" fmla="val 82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767715" y="339725"/>
            <a:ext cx="53282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450330" y="339725"/>
            <a:ext cx="574167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kumimoji="0" lang="zh-CN" altLang="en-US" sz="800" b="0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283845" y="134683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ctr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450330" y="134048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l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18" name="文本占位符 117"/>
          <p:cNvSpPr>
            <a:spLocks noGrp="1"/>
          </p:cNvSpPr>
          <p:nvPr>
            <p:ph type="body" sz="quarter" idx="15"/>
          </p:nvPr>
        </p:nvSpPr>
        <p:spPr>
          <a:xfrm>
            <a:off x="283210" y="4304665"/>
            <a:ext cx="11369040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283845" y="2036445"/>
            <a:ext cx="5201920" cy="2101850"/>
          </a:xfrm>
          <a:prstGeom prst="roundRect">
            <a:avLst>
              <a:gd name="adj" fmla="val 586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450330" y="2038350"/>
            <a:ext cx="5202555" cy="2100580"/>
          </a:xfrm>
          <a:prstGeom prst="roundRect">
            <a:avLst>
              <a:gd name="adj" fmla="val 547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283845" y="5064125"/>
            <a:ext cx="11368405" cy="1471930"/>
          </a:xfrm>
          <a:prstGeom prst="roundRect">
            <a:avLst>
              <a:gd name="adj" fmla="val 888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906780" y="339725"/>
            <a:ext cx="518985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7023735" y="284480"/>
            <a:ext cx="5168265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428625" y="213169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320155" y="213169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lnSpc>
                <a:spcPct val="120000"/>
              </a:lnSpc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428625" y="2904490"/>
            <a:ext cx="5201920" cy="2573020"/>
          </a:xfrm>
          <a:prstGeom prst="roundRect">
            <a:avLst>
              <a:gd name="adj" fmla="val 7502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00000"/>
              </a:lnSpc>
              <a:buNone/>
              <a:defRPr kumimoji="0" lang="zh-CN" altLang="en-US" sz="1600" b="0" i="0" u="none" strike="noStrike" kern="1200" cap="none" spc="100" normalizeH="0" baseline="0" noProof="1" dirty="0">
                <a:solidFill>
                  <a:srgbClr val="00070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320790" y="2904490"/>
            <a:ext cx="5202555" cy="2573020"/>
          </a:xfrm>
          <a:prstGeom prst="roundRect">
            <a:avLst>
              <a:gd name="adj" fmla="val 604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kumimoji="0" lang="zh-CN" altLang="en-US" sz="1600" b="0" i="0" u="none" strike="noStrike" kern="1200" cap="none" spc="100" normalizeH="0" baseline="0" noProof="1" dirty="0">
                <a:solidFill>
                  <a:srgbClr val="00070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829310" y="339725"/>
            <a:ext cx="5267325" cy="5302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7792720" y="339725"/>
            <a:ext cx="439928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283845" y="134683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ctr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450330" y="289496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8" name="文本占位符 117"/>
          <p:cNvSpPr>
            <a:spLocks noGrp="1"/>
          </p:cNvSpPr>
          <p:nvPr>
            <p:ph type="body" sz="quarter" idx="15"/>
          </p:nvPr>
        </p:nvSpPr>
        <p:spPr>
          <a:xfrm>
            <a:off x="283210" y="4062730"/>
            <a:ext cx="5201920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283845" y="2036445"/>
            <a:ext cx="5201920" cy="1856105"/>
          </a:xfrm>
          <a:prstGeom prst="roundRect">
            <a:avLst>
              <a:gd name="adj" fmla="val 766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450330" y="3600450"/>
            <a:ext cx="5202555" cy="2100580"/>
          </a:xfrm>
          <a:prstGeom prst="roundRect">
            <a:avLst>
              <a:gd name="adj" fmla="val 5834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283845" y="4758055"/>
            <a:ext cx="5201920" cy="1857600"/>
          </a:xfrm>
          <a:prstGeom prst="roundRect">
            <a:avLst>
              <a:gd name="adj" fmla="val 810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12470" y="340995"/>
            <a:ext cx="5400000" cy="5292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图片和</a:t>
            </a:r>
            <a:r>
              <a:rPr lang="zh-CN" altLang="en-US" smtClean="0"/>
              <a:t>描述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7010" y="981075"/>
            <a:ext cx="5820410" cy="53981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6233160" y="2784475"/>
            <a:ext cx="5958205" cy="384619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anchor="t" anchorCtr="0"/>
          <a:lstStyle>
            <a:lvl1pPr marL="0" indent="0" eaLnBrk="1" fontAlgn="auto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charset="0"/>
              <a:buNone/>
              <a:defRPr sz="15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6346825" y="1996440"/>
            <a:ext cx="5845175" cy="457200"/>
          </a:xfrm>
          <a:prstGeom prst="rect">
            <a:avLst/>
          </a:prstGeom>
          <a:gradFill>
            <a:gsLst>
              <a:gs pos="100000">
                <a:srgbClr val="DAE3F3"/>
              </a:gs>
              <a:gs pos="64000">
                <a:srgbClr val="DAE3F3"/>
              </a:gs>
              <a:gs pos="0">
                <a:schemeClr val="accent1">
                  <a:lumMod val="0"/>
                  <a:lumOff val="100000"/>
                </a:schemeClr>
              </a:gs>
            </a:gsLst>
            <a:lin ang="8100000" scaled="0"/>
          </a:gradFill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矩形 5"/>
          <p:cNvSpPr/>
          <p:nvPr userDrawn="1"/>
        </p:nvSpPr>
        <p:spPr>
          <a:xfrm>
            <a:off x="0" y="663448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346825" y="2581275"/>
            <a:ext cx="828000" cy="7560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 flipV="1">
            <a:off x="7174865" y="2614930"/>
            <a:ext cx="5017135" cy="4445"/>
          </a:xfrm>
          <a:prstGeom prst="line">
            <a:avLst/>
          </a:prstGeom>
          <a:ln w="12700" cmpd="sng">
            <a:gradFill>
              <a:gsLst>
                <a:gs pos="0">
                  <a:srgbClr val="2F5596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</p:nvPr>
        </p:nvSpPr>
        <p:spPr>
          <a:xfrm>
            <a:off x="787400" y="6432550"/>
            <a:ext cx="4659630" cy="341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441325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552450" y="1204595"/>
            <a:ext cx="4674235" cy="2529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5528945" y="1362075"/>
            <a:ext cx="6210300" cy="22142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>
              <a:buNone/>
              <a:defRPr sz="1200" b="0" u="none" strike="noStrike" kern="1200" cap="none" spc="3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23"/>
          </p:nvPr>
        </p:nvSpPr>
        <p:spPr>
          <a:xfrm>
            <a:off x="552450" y="4069080"/>
            <a:ext cx="4674235" cy="2529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528945" y="4226560"/>
            <a:ext cx="6210935" cy="22142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>
              <a:buNone/>
              <a:defRPr sz="1200" b="0" u="none" strike="noStrike" kern="1200" cap="none" spc="3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6.xml"/><Relationship Id="rId24" Type="http://schemas.openxmlformats.org/officeDocument/2006/relationships/tags" Target="../tags/tag5.xml"/><Relationship Id="rId23" Type="http://schemas.openxmlformats.org/officeDocument/2006/relationships/tags" Target="../tags/tag4.xml"/><Relationship Id="rId22" Type="http://schemas.openxmlformats.org/officeDocument/2006/relationships/tags" Target="../tags/tag3.xml"/><Relationship Id="rId21" Type="http://schemas.openxmlformats.org/officeDocument/2006/relationships/tags" Target="../tags/tag2.xml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8275" y="0"/>
            <a:ext cx="6943725" cy="2028825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0" y="-742554"/>
            <a:ext cx="12192000" cy="3720128"/>
            <a:chOff x="0" y="-742554"/>
            <a:chExt cx="12192000" cy="3720128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-742554"/>
              <a:ext cx="12192000" cy="3720128"/>
              <a:chOff x="0" y="-742554"/>
              <a:chExt cx="12192000" cy="3720128"/>
            </a:xfrm>
          </p:grpSpPr>
          <p:sp>
            <p:nvSpPr>
              <p:cNvPr id="15" name="任意多边形: 形状 14"/>
              <p:cNvSpPr/>
              <p:nvPr>
                <p:custDataLst>
                  <p:tags r:id="rId21"/>
                </p:custDataLst>
              </p:nvPr>
            </p:nvSpPr>
            <p:spPr>
              <a:xfrm>
                <a:off x="0" y="-742554"/>
                <a:ext cx="12192000" cy="3720128"/>
              </a:xfrm>
              <a:custGeom>
                <a:avLst/>
                <a:gdLst>
                  <a:gd name="connsiteX0" fmla="*/ 1612747 w 12192000"/>
                  <a:gd name="connsiteY0" fmla="*/ 474 h 3720128"/>
                  <a:gd name="connsiteX1" fmla="*/ 12024360 w 12192000"/>
                  <a:gd name="connsiteY1" fmla="*/ 260506 h 3720128"/>
                  <a:gd name="connsiteX2" fmla="*/ 12192000 w 12192000"/>
                  <a:gd name="connsiteY2" fmla="*/ 269722 h 3720128"/>
                  <a:gd name="connsiteX3" fmla="*/ 12192000 w 12192000"/>
                  <a:gd name="connsiteY3" fmla="*/ 3275623 h 3720128"/>
                  <a:gd name="connsiteX4" fmla="*/ 12073563 w 12192000"/>
                  <a:gd name="connsiteY4" fmla="*/ 3339055 h 3720128"/>
                  <a:gd name="connsiteX5" fmla="*/ 9890760 w 12192000"/>
                  <a:gd name="connsiteY5" fmla="*/ 3719986 h 3720128"/>
                  <a:gd name="connsiteX6" fmla="*/ 8214360 w 12192000"/>
                  <a:gd name="connsiteY6" fmla="*/ 3064666 h 3720128"/>
                  <a:gd name="connsiteX7" fmla="*/ 7711440 w 12192000"/>
                  <a:gd name="connsiteY7" fmla="*/ 1662586 h 3720128"/>
                  <a:gd name="connsiteX8" fmla="*/ 5730240 w 12192000"/>
                  <a:gd name="connsiteY8" fmla="*/ 1190146 h 3720128"/>
                  <a:gd name="connsiteX9" fmla="*/ 2606040 w 12192000"/>
                  <a:gd name="connsiteY9" fmla="*/ 1296826 h 3720128"/>
                  <a:gd name="connsiteX10" fmla="*/ 597337 w 12192000"/>
                  <a:gd name="connsiteY10" fmla="*/ 881417 h 3720128"/>
                  <a:gd name="connsiteX11" fmla="*/ 0 w 12192000"/>
                  <a:gd name="connsiteY11" fmla="*/ 766767 h 3720128"/>
                  <a:gd name="connsiteX12" fmla="*/ 0 w 12192000"/>
                  <a:gd name="connsiteY12" fmla="*/ 43892 h 3720128"/>
                  <a:gd name="connsiteX13" fmla="*/ 148912 w 12192000"/>
                  <a:gd name="connsiteY13" fmla="*/ 33971 h 3720128"/>
                  <a:gd name="connsiteX14" fmla="*/ 548640 w 12192000"/>
                  <a:gd name="connsiteY14" fmla="*/ 16666 h 3720128"/>
                  <a:gd name="connsiteX15" fmla="*/ 1612747 w 12192000"/>
                  <a:gd name="connsiteY15" fmla="*/ 474 h 372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192000" h="3720127">
                    <a:moveTo>
                      <a:pt x="1612747" y="474"/>
                    </a:moveTo>
                    <a:cubicBezTo>
                      <a:pt x="4535370" y="-10083"/>
                      <a:pt x="10219690" y="158271"/>
                      <a:pt x="12024360" y="260506"/>
                    </a:cubicBezTo>
                    <a:lnTo>
                      <a:pt x="12192000" y="269722"/>
                    </a:lnTo>
                    <a:lnTo>
                      <a:pt x="12192000" y="3275623"/>
                    </a:lnTo>
                    <a:lnTo>
                      <a:pt x="12073563" y="3339055"/>
                    </a:lnTo>
                    <a:cubicBezTo>
                      <a:pt x="11451600" y="3639371"/>
                      <a:pt x="10462419" y="3724114"/>
                      <a:pt x="9890760" y="3719986"/>
                    </a:cubicBezTo>
                    <a:cubicBezTo>
                      <a:pt x="9187180" y="3714906"/>
                      <a:pt x="8577580" y="3407566"/>
                      <a:pt x="8214360" y="3064666"/>
                    </a:cubicBezTo>
                    <a:cubicBezTo>
                      <a:pt x="7851140" y="2721766"/>
                      <a:pt x="8125460" y="1975006"/>
                      <a:pt x="7711440" y="1662586"/>
                    </a:cubicBezTo>
                    <a:cubicBezTo>
                      <a:pt x="7297421" y="1350166"/>
                      <a:pt x="6581141" y="1251106"/>
                      <a:pt x="5730240" y="1190146"/>
                    </a:cubicBezTo>
                    <a:cubicBezTo>
                      <a:pt x="4879341" y="1129186"/>
                      <a:pt x="3461524" y="1348281"/>
                      <a:pt x="2606040" y="1296826"/>
                    </a:cubicBezTo>
                    <a:cubicBezTo>
                      <a:pt x="1750556" y="1245371"/>
                      <a:pt x="1359218" y="1049652"/>
                      <a:pt x="597337" y="881417"/>
                    </a:cubicBezTo>
                    <a:lnTo>
                      <a:pt x="0" y="766767"/>
                    </a:lnTo>
                    <a:lnTo>
                      <a:pt x="0" y="43892"/>
                    </a:lnTo>
                    <a:lnTo>
                      <a:pt x="148912" y="33971"/>
                    </a:lnTo>
                    <a:cubicBezTo>
                      <a:pt x="272911" y="27223"/>
                      <a:pt x="405924" y="21429"/>
                      <a:pt x="548640" y="16666"/>
                    </a:cubicBezTo>
                    <a:cubicBezTo>
                      <a:pt x="834073" y="7141"/>
                      <a:pt x="1195229" y="1982"/>
                      <a:pt x="1612747" y="474"/>
                    </a:cubicBezTo>
                    <a:close/>
                  </a:path>
                </a:pathLst>
              </a:custGeom>
              <a:solidFill>
                <a:srgbClr val="F3BD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22"/>
                </p:custDataLst>
              </p:nvPr>
            </p:nvSpPr>
            <p:spPr>
              <a:xfrm>
                <a:off x="4418718" y="-687240"/>
                <a:ext cx="7773282" cy="3406820"/>
              </a:xfrm>
              <a:custGeom>
                <a:avLst/>
                <a:gdLst>
                  <a:gd name="connsiteX0" fmla="*/ 760861 w 7773282"/>
                  <a:gd name="connsiteY0" fmla="*/ 0 h 3406820"/>
                  <a:gd name="connsiteX1" fmla="*/ 1296844 w 7773282"/>
                  <a:gd name="connsiteY1" fmla="*/ 11081 h 3406820"/>
                  <a:gd name="connsiteX2" fmla="*/ 7605642 w 7773282"/>
                  <a:gd name="connsiteY2" fmla="*/ 220433 h 3406820"/>
                  <a:gd name="connsiteX3" fmla="*/ 7773281 w 7773282"/>
                  <a:gd name="connsiteY3" fmla="*/ 229649 h 3406820"/>
                  <a:gd name="connsiteX4" fmla="*/ 7773281 w 7773282"/>
                  <a:gd name="connsiteY4" fmla="*/ 3171520 h 3406820"/>
                  <a:gd name="connsiteX5" fmla="*/ 7773282 w 7773282"/>
                  <a:gd name="connsiteY5" fmla="*/ 3171520 h 3406820"/>
                  <a:gd name="connsiteX6" fmla="*/ 7773282 w 7773282"/>
                  <a:gd name="connsiteY6" fmla="*/ 3220309 h 3406820"/>
                  <a:gd name="connsiteX7" fmla="*/ 7654845 w 7773282"/>
                  <a:gd name="connsiteY7" fmla="*/ 3283741 h 3406820"/>
                  <a:gd name="connsiteX8" fmla="*/ 7405928 w 7773282"/>
                  <a:gd name="connsiteY8" fmla="*/ 3386502 h 3406820"/>
                  <a:gd name="connsiteX9" fmla="*/ 7339647 w 7773282"/>
                  <a:gd name="connsiteY9" fmla="*/ 3406820 h 3406820"/>
                  <a:gd name="connsiteX10" fmla="*/ 7316196 w 7773282"/>
                  <a:gd name="connsiteY10" fmla="*/ 3315590 h 3406820"/>
                  <a:gd name="connsiteX11" fmla="*/ 7057001 w 7773282"/>
                  <a:gd name="connsiteY11" fmla="*/ 1840759 h 3406820"/>
                  <a:gd name="connsiteX12" fmla="*/ 5578721 w 7773282"/>
                  <a:gd name="connsiteY12" fmla="*/ 1200679 h 3406820"/>
                  <a:gd name="connsiteX13" fmla="*/ 3249144 w 7773282"/>
                  <a:gd name="connsiteY13" fmla="*/ 1547151 h 3406820"/>
                  <a:gd name="connsiteX14" fmla="*/ 3207195 w 7773282"/>
                  <a:gd name="connsiteY14" fmla="*/ 1552901 h 3406820"/>
                  <a:gd name="connsiteX15" fmla="*/ 3123624 w 7773282"/>
                  <a:gd name="connsiteY15" fmla="*/ 1499774 h 3406820"/>
                  <a:gd name="connsiteX16" fmla="*/ 1311522 w 7773282"/>
                  <a:gd name="connsiteY16" fmla="*/ 1134832 h 3406820"/>
                  <a:gd name="connsiteX17" fmla="*/ 174643 w 7773282"/>
                  <a:gd name="connsiteY17" fmla="*/ 1155364 h 3406820"/>
                  <a:gd name="connsiteX18" fmla="*/ 0 w 7773282"/>
                  <a:gd name="connsiteY18" fmla="*/ 1167424 h 3406820"/>
                  <a:gd name="connsiteX19" fmla="*/ 25346 w 7773282"/>
                  <a:gd name="connsiteY19" fmla="*/ 1060864 h 3406820"/>
                  <a:gd name="connsiteX20" fmla="*/ 623165 w 7773282"/>
                  <a:gd name="connsiteY20" fmla="*/ 91022 h 340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773282" h="3406820">
                    <a:moveTo>
                      <a:pt x="760861" y="0"/>
                    </a:moveTo>
                    <a:lnTo>
                      <a:pt x="1296844" y="11081"/>
                    </a:lnTo>
                    <a:cubicBezTo>
                      <a:pt x="3834317" y="66812"/>
                      <a:pt x="6477723" y="156536"/>
                      <a:pt x="7605642" y="220433"/>
                    </a:cubicBezTo>
                    <a:lnTo>
                      <a:pt x="7773281" y="229649"/>
                    </a:lnTo>
                    <a:lnTo>
                      <a:pt x="7773281" y="3171520"/>
                    </a:lnTo>
                    <a:lnTo>
                      <a:pt x="7773282" y="3171520"/>
                    </a:lnTo>
                    <a:lnTo>
                      <a:pt x="7773282" y="3220309"/>
                    </a:lnTo>
                    <a:lnTo>
                      <a:pt x="7654845" y="3283741"/>
                    </a:lnTo>
                    <a:cubicBezTo>
                      <a:pt x="7577100" y="3321281"/>
                      <a:pt x="7493616" y="3355452"/>
                      <a:pt x="7405928" y="3386502"/>
                    </a:cubicBezTo>
                    <a:lnTo>
                      <a:pt x="7339647" y="3406820"/>
                    </a:lnTo>
                    <a:lnTo>
                      <a:pt x="7316196" y="3315590"/>
                    </a:lnTo>
                    <a:cubicBezTo>
                      <a:pt x="7230098" y="2892111"/>
                      <a:pt x="7284013" y="2114920"/>
                      <a:pt x="7057001" y="1840759"/>
                    </a:cubicBezTo>
                    <a:cubicBezTo>
                      <a:pt x="6726801" y="1441979"/>
                      <a:pt x="6340721" y="1236239"/>
                      <a:pt x="5578721" y="1200679"/>
                    </a:cubicBezTo>
                    <a:cubicBezTo>
                      <a:pt x="5007221" y="1174009"/>
                      <a:pt x="4069961" y="1415944"/>
                      <a:pt x="3249144" y="1547151"/>
                    </a:cubicBezTo>
                    <a:lnTo>
                      <a:pt x="3207195" y="1552901"/>
                    </a:lnTo>
                    <a:lnTo>
                      <a:pt x="3123624" y="1499774"/>
                    </a:lnTo>
                    <a:cubicBezTo>
                      <a:pt x="2697530" y="1270682"/>
                      <a:pt x="2056061" y="1188172"/>
                      <a:pt x="1311522" y="1134832"/>
                    </a:cubicBezTo>
                    <a:cubicBezTo>
                      <a:pt x="992435" y="1111972"/>
                      <a:pt x="593625" y="1128495"/>
                      <a:pt x="174643" y="1155364"/>
                    </a:cubicBezTo>
                    <a:lnTo>
                      <a:pt x="0" y="1167424"/>
                    </a:lnTo>
                    <a:lnTo>
                      <a:pt x="25346" y="1060864"/>
                    </a:lnTo>
                    <a:cubicBezTo>
                      <a:pt x="113578" y="746045"/>
                      <a:pt x="312048" y="321903"/>
                      <a:pt x="623165" y="9102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>
              <p:custDataLst>
                <p:tags r:id="rId23"/>
              </p:custDataLst>
            </p:nvPr>
          </p:nvSpPr>
          <p:spPr>
            <a:xfrm>
              <a:off x="8305359" y="1329520"/>
              <a:ext cx="3754554" cy="76944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1" i="0" u="none" strike="noStrike" kern="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TRANSPORT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" name="直接连接符 7"/>
            <p:cNvCxnSpPr/>
            <p:nvPr>
              <p:custDataLst>
                <p:tags r:id="rId24"/>
              </p:custDataLst>
            </p:nvPr>
          </p:nvCxnSpPr>
          <p:spPr>
            <a:xfrm>
              <a:off x="8453887" y="2095814"/>
              <a:ext cx="15958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任意多边形: 形状 27"/>
          <p:cNvSpPr/>
          <p:nvPr userDrawn="1">
            <p:custDataLst>
              <p:tags r:id="rId25"/>
            </p:custDataLst>
          </p:nvPr>
        </p:nvSpPr>
        <p:spPr>
          <a:xfrm>
            <a:off x="0" y="4828398"/>
            <a:ext cx="2258682" cy="2051924"/>
          </a:xfrm>
          <a:custGeom>
            <a:avLst/>
            <a:gdLst>
              <a:gd name="connsiteX0" fmla="*/ 235925 w 2258682"/>
              <a:gd name="connsiteY0" fmla="*/ 16 h 2051924"/>
              <a:gd name="connsiteX1" fmla="*/ 283029 w 2258682"/>
              <a:gd name="connsiteY1" fmla="*/ 4860 h 2051924"/>
              <a:gd name="connsiteX2" fmla="*/ 707571 w 2258682"/>
              <a:gd name="connsiteY2" fmla="*/ 810403 h 2051924"/>
              <a:gd name="connsiteX3" fmla="*/ 1338943 w 2258682"/>
              <a:gd name="connsiteY3" fmla="*/ 1136974 h 2051924"/>
              <a:gd name="connsiteX4" fmla="*/ 2144486 w 2258682"/>
              <a:gd name="connsiteY4" fmla="*/ 1572403 h 2051924"/>
              <a:gd name="connsiteX5" fmla="*/ 2258392 w 2258682"/>
              <a:gd name="connsiteY5" fmla="*/ 2005387 h 2051924"/>
              <a:gd name="connsiteX6" fmla="*/ 2255605 w 2258682"/>
              <a:gd name="connsiteY6" fmla="*/ 2051924 h 2051924"/>
              <a:gd name="connsiteX7" fmla="*/ 0 w 2258682"/>
              <a:gd name="connsiteY7" fmla="*/ 2051924 h 2051924"/>
              <a:gd name="connsiteX8" fmla="*/ 0 w 2258682"/>
              <a:gd name="connsiteY8" fmla="*/ 70157 h 2051924"/>
              <a:gd name="connsiteX9" fmla="*/ 58370 w 2258682"/>
              <a:gd name="connsiteY9" fmla="*/ 43028 h 2051924"/>
              <a:gd name="connsiteX10" fmla="*/ 235925 w 2258682"/>
              <a:gd name="connsiteY10" fmla="*/ 16 h 205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8682" h="2051923">
                <a:moveTo>
                  <a:pt x="235925" y="16"/>
                </a:moveTo>
                <a:cubicBezTo>
                  <a:pt x="252812" y="-178"/>
                  <a:pt x="268573" y="1368"/>
                  <a:pt x="283029" y="4860"/>
                </a:cubicBezTo>
                <a:cubicBezTo>
                  <a:pt x="514323" y="60740"/>
                  <a:pt x="531585" y="621717"/>
                  <a:pt x="707571" y="810403"/>
                </a:cubicBezTo>
                <a:cubicBezTo>
                  <a:pt x="883557" y="999089"/>
                  <a:pt x="1099457" y="1009974"/>
                  <a:pt x="1338943" y="1136974"/>
                </a:cubicBezTo>
                <a:cubicBezTo>
                  <a:pt x="1578429" y="1263974"/>
                  <a:pt x="1995715" y="1392789"/>
                  <a:pt x="2144486" y="1572403"/>
                </a:cubicBezTo>
                <a:cubicBezTo>
                  <a:pt x="2237468" y="1684662"/>
                  <a:pt x="2261706" y="1859996"/>
                  <a:pt x="2258392" y="2005387"/>
                </a:cubicBezTo>
                <a:lnTo>
                  <a:pt x="2255605" y="2051924"/>
                </a:lnTo>
                <a:lnTo>
                  <a:pt x="0" y="2051924"/>
                </a:lnTo>
                <a:lnTo>
                  <a:pt x="0" y="70157"/>
                </a:lnTo>
                <a:lnTo>
                  <a:pt x="58370" y="43028"/>
                </a:lnTo>
                <a:cubicBezTo>
                  <a:pt x="124469" y="16818"/>
                  <a:pt x="185265" y="595"/>
                  <a:pt x="235925" y="16"/>
                </a:cubicBezTo>
                <a:close/>
              </a:path>
            </a:pathLst>
          </a:custGeom>
          <a:solidFill>
            <a:srgbClr val="F3B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"/>
  <p:tag name="KSO_WM_UNIT_TYPE" val="i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</vt:lpstr>
      <vt:lpstr>微软雅黑</vt:lpstr>
      <vt:lpstr>Wingdings</vt:lpstr>
      <vt:lpstr>Microsoft YaHei UI</vt:lpstr>
      <vt:lpstr>苹方-简</vt:lpstr>
      <vt:lpstr>Tahoma</vt:lpstr>
      <vt:lpstr>Arial Unicode MS</vt:lpstr>
      <vt:lpstr>Calibri</vt:lpstr>
      <vt:lpstr>Helvetica Neue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 W</dc:creator>
  <cp:lastModifiedBy>Johnson</cp:lastModifiedBy>
  <cp:revision>256</cp:revision>
  <dcterms:created xsi:type="dcterms:W3CDTF">2025-07-25T07:43:31Z</dcterms:created>
  <dcterms:modified xsi:type="dcterms:W3CDTF">2025-07-25T07:43:31Z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2244561B2B7D4620A4903B73E555C38A_12</vt:lpwstr>
  </property>
  <property fmtid="{D5CDD505-2E9C-101B-9397-08002B2CF9AE}" pid="3" name="KSOProductBuildVer">
    <vt:lpwstr>2052-6.7.1.8828</vt:lpwstr>
  </property>
</Properties>
</file>