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package/2006/relationships/metadata/thumbnail" Target="docProps/thumbnail.jpeg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6"/>
    <a:srgbClr val="F2F5FB"/>
    <a:srgbClr val="DAE3F3"/>
    <a:srgbClr val="BF0000"/>
    <a:srgbClr val="C10707"/>
    <a:srgbClr val="800000"/>
    <a:srgbClr val="2E5597"/>
    <a:srgbClr val="C00000"/>
    <a:srgbClr val="A6A6A6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占位符 16"/>
          <p:cNvSpPr>
            <a:spLocks noGrp="1"/>
          </p:cNvSpPr>
          <p:nvPr>
            <p:ph type="body" idx="10" hasCustomPrompt="1"/>
          </p:nvPr>
        </p:nvSpPr>
        <p:spPr>
          <a:xfrm>
            <a:off x="1375410" y="2372995"/>
            <a:ext cx="9584055" cy="17627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1" hasCustomPrompt="1"/>
          </p:nvPr>
        </p:nvSpPr>
        <p:spPr>
          <a:xfrm>
            <a:off x="3558540" y="5310505"/>
            <a:ext cx="5217160" cy="8750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2" hasCustomPrompt="1"/>
          </p:nvPr>
        </p:nvSpPr>
        <p:spPr>
          <a:xfrm>
            <a:off x="5483860" y="4229100"/>
            <a:ext cx="5475605" cy="7321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300" b="0" i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814070" y="1066165"/>
            <a:ext cx="10516870" cy="3357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209040" y="5113020"/>
            <a:ext cx="9775190" cy="1515110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3435" y="4617720"/>
            <a:ext cx="5486400" cy="3003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746125" y="5007610"/>
            <a:ext cx="10701020" cy="1587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28193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参考文献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51460" y="109029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1.</a:t>
            </a:r>
            <a:endParaRPr lang="en-US" altLang="zh-CN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2" hasCustomPrompt="1"/>
          </p:nvPr>
        </p:nvSpPr>
        <p:spPr>
          <a:xfrm>
            <a:off x="251460" y="220726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2.</a:t>
            </a:r>
            <a:endParaRPr lang="en-US" altLang="zh-CN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3" hasCustomPrompt="1"/>
          </p:nvPr>
        </p:nvSpPr>
        <p:spPr>
          <a:xfrm>
            <a:off x="251460" y="332422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3.</a:t>
            </a:r>
            <a:endParaRPr lang="en-US" altLang="zh-CN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4" hasCustomPrompt="1"/>
          </p:nvPr>
        </p:nvSpPr>
        <p:spPr>
          <a:xfrm>
            <a:off x="251460" y="4441190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4.</a:t>
            </a:r>
            <a:endParaRPr lang="en-US" altLang="zh-CN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5" hasCustomPrompt="1"/>
          </p:nvPr>
        </p:nvSpPr>
        <p:spPr>
          <a:xfrm>
            <a:off x="251460" y="5558155"/>
            <a:ext cx="817200" cy="8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880C02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smtClean="0"/>
              <a:t>5.</a:t>
            </a:r>
            <a:endParaRPr lang="en-US" altLang="zh-CN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" hasCustomPrompt="1"/>
          </p:nvPr>
        </p:nvSpPr>
        <p:spPr>
          <a:xfrm>
            <a:off x="814070" y="109029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Tahoma" panose="020B0604030504040204" charset="0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7" hasCustomPrompt="1"/>
          </p:nvPr>
        </p:nvSpPr>
        <p:spPr>
          <a:xfrm>
            <a:off x="814070" y="220408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8" hasCustomPrompt="1"/>
          </p:nvPr>
        </p:nvSpPr>
        <p:spPr>
          <a:xfrm>
            <a:off x="814070" y="332422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9" hasCustomPrompt="1"/>
          </p:nvPr>
        </p:nvSpPr>
        <p:spPr>
          <a:xfrm>
            <a:off x="814070" y="4441190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20" hasCustomPrompt="1"/>
          </p:nvPr>
        </p:nvSpPr>
        <p:spPr>
          <a:xfrm>
            <a:off x="814070" y="5558155"/>
            <a:ext cx="11041200" cy="910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465" b="0" i="0" u="none" strike="noStrike" kern="1200" cap="none" spc="113" normalizeH="0" baseline="0" noProof="1" smtClean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90204" pitchFamily="34" charset="0"/>
                <a:ea typeface="微软雅黑" panose="020B0503020204020204" charset="-122"/>
                <a:cs typeface="+mn-cs"/>
              </a:defRPr>
            </a:lvl1pPr>
          </a:lstStyle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ClrTx/>
              <a:buSzTx/>
            </a:pPr>
            <a:endParaRPr lang="en-US" altLang="zh-CN" smtClean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0" y="2319020"/>
            <a:ext cx="12192000" cy="2239010"/>
          </a:xfrm>
          <a:prstGeom prst="rect">
            <a:avLst/>
          </a:prstGeom>
          <a:solidFill>
            <a:srgbClr val="D9D9D9"/>
          </a:solidFill>
        </p:spPr>
        <p:txBody>
          <a:bodyPr wrap="square" rtlCol="0" anchor="ctr" anchorCtr="0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Thanks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</a:rPr>
              <a:t>！</a:t>
            </a:r>
            <a:endParaRPr lang="zh-CN" altLang="en-US" sz="36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819910" y="1661160"/>
            <a:ext cx="8551545" cy="3535680"/>
          </a:xfrm>
          <a:prstGeom prst="roundRect">
            <a:avLst>
              <a:gd name="adj" fmla="val 4867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buNone/>
              <a:defRPr sz="18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20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4765040" y="339725"/>
            <a:ext cx="742680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829310" y="1465580"/>
            <a:ext cx="5091430" cy="433133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 eaLnBrk="1" fontAlgn="auto" latinLnBrk="0" hangingPunct="1">
              <a:lnSpc>
                <a:spcPct val="135000"/>
              </a:lnSpc>
              <a:spcBef>
                <a:spcPts val="600"/>
              </a:spcBef>
              <a:buNone/>
              <a:defRPr sz="14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3"/>
          </p:nvPr>
        </p:nvSpPr>
        <p:spPr>
          <a:xfrm>
            <a:off x="6642735" y="1464945"/>
            <a:ext cx="4966970" cy="4331970"/>
          </a:xfrm>
          <a:prstGeom prst="rect">
            <a:avLst/>
          </a:prstGeom>
        </p:spPr>
        <p:txBody>
          <a:bodyPr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540000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382905" y="1137285"/>
            <a:ext cx="11427460" cy="49047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 hasCustomPrompt="1"/>
          </p:nvPr>
        </p:nvSpPr>
        <p:spPr>
          <a:xfrm>
            <a:off x="10365105" y="6419215"/>
            <a:ext cx="1597025" cy="25590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10000"/>
              </a:lnSpc>
              <a:spcBef>
                <a:spcPts val="600"/>
              </a:spcBef>
              <a:buFont typeface="Wingdings" panose="05000000000000000000" charset="0"/>
              <a:buNone/>
              <a:defRPr sz="12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4" hasCustomPrompt="1"/>
          </p:nvPr>
        </p:nvSpPr>
        <p:spPr>
          <a:xfrm>
            <a:off x="3352800" y="6309360"/>
            <a:ext cx="5486400" cy="4752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4579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226560"/>
            <a:ext cx="9690735" cy="239760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332105" y="1720850"/>
            <a:ext cx="3664585" cy="3393440"/>
          </a:xfrm>
          <a:prstGeom prst="roundRect">
            <a:avLst>
              <a:gd name="adj" fmla="val 566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8194675" y="1720850"/>
            <a:ext cx="3664585" cy="339344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4264025" y="1720850"/>
            <a:ext cx="3663315" cy="3393440"/>
          </a:xfrm>
          <a:prstGeom prst="roundRect">
            <a:avLst>
              <a:gd name="adj" fmla="val 653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153670" y="6011545"/>
            <a:ext cx="11885930" cy="360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下箭头 1"/>
          <p:cNvSpPr/>
          <p:nvPr userDrawn="1"/>
        </p:nvSpPr>
        <p:spPr>
          <a:xfrm>
            <a:off x="5822315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下箭头 2"/>
          <p:cNvSpPr/>
          <p:nvPr userDrawn="1"/>
        </p:nvSpPr>
        <p:spPr>
          <a:xfrm>
            <a:off x="189103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下箭头 3"/>
          <p:cNvSpPr/>
          <p:nvPr userDrawn="1"/>
        </p:nvSpPr>
        <p:spPr>
          <a:xfrm>
            <a:off x="9753600" y="5114290"/>
            <a:ext cx="546735" cy="607060"/>
          </a:xfrm>
          <a:prstGeom prst="downArrow">
            <a:avLst/>
          </a:prstGeom>
          <a:solidFill>
            <a:srgbClr val="F2F5FB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 userDrawn="1"/>
        </p:nvSpPr>
        <p:spPr>
          <a:xfrm>
            <a:off x="203581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6000750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 userDrawn="1"/>
        </p:nvSpPr>
        <p:spPr>
          <a:xfrm>
            <a:off x="9932035" y="5937250"/>
            <a:ext cx="189865" cy="192405"/>
          </a:xfrm>
          <a:prstGeom prst="ellipse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1318895"/>
            <a:ext cx="5561965" cy="2472055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1318895"/>
            <a:ext cx="5561965" cy="24732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115435"/>
            <a:ext cx="5562000" cy="24732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115435"/>
            <a:ext cx="5562000" cy="24732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29044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319520" y="339725"/>
            <a:ext cx="58724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2" hasCustomPrompt="1"/>
          </p:nvPr>
        </p:nvSpPr>
        <p:spPr>
          <a:xfrm>
            <a:off x="1167130" y="1607185"/>
            <a:ext cx="9859010" cy="4189730"/>
          </a:xfrm>
          <a:prstGeom prst="roundRect">
            <a:avLst>
              <a:gd name="adj" fmla="val 38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50000"/>
              </a:lnSpc>
              <a:spcBef>
                <a:spcPts val="600"/>
              </a:spcBef>
              <a:buNone/>
              <a:defRPr sz="1600" u="none" strike="noStrike" kern="1200" cap="none" spc="5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0" hasCustomPrompt="1"/>
          </p:nvPr>
        </p:nvSpPr>
        <p:spPr>
          <a:xfrm>
            <a:off x="907415" y="339725"/>
            <a:ext cx="51885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1" hasCustomPrompt="1"/>
          </p:nvPr>
        </p:nvSpPr>
        <p:spPr>
          <a:xfrm>
            <a:off x="7245350" y="284480"/>
            <a:ext cx="4946650" cy="530225"/>
          </a:xfr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2" hasCustomPrompt="1"/>
          </p:nvPr>
        </p:nvSpPr>
        <p:spPr>
          <a:xfrm>
            <a:off x="1250315" y="1158875"/>
            <a:ext cx="9690735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3" hasCustomPrompt="1"/>
          </p:nvPr>
        </p:nvSpPr>
        <p:spPr>
          <a:xfrm>
            <a:off x="1250315" y="4003040"/>
            <a:ext cx="9690735" cy="5937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txBody>
          <a:bodyPr/>
          <a:lstStyle>
            <a:lvl1pPr marL="0" indent="0">
              <a:buNone/>
              <a:defRPr sz="2000" b="1" u="none" strike="noStrike" kern="1200" cap="none" spc="100" normalizeH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4" hasCustomPrompt="1"/>
          </p:nvPr>
        </p:nvSpPr>
        <p:spPr>
          <a:xfrm>
            <a:off x="1250315" y="1866265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b="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5" hasCustomPrompt="1"/>
          </p:nvPr>
        </p:nvSpPr>
        <p:spPr>
          <a:xfrm>
            <a:off x="1250315" y="4753610"/>
            <a:ext cx="9690735" cy="1979930"/>
          </a:xfrm>
          <a:prstGeom prst="roundRect">
            <a:avLst>
              <a:gd name="adj" fmla="val 6350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600" u="none" strike="noStrike" kern="1200" cap="none" spc="1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en-US" altLang="zh-CN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096635" y="339725"/>
            <a:ext cx="60953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2" hasCustomPrompt="1"/>
          </p:nvPr>
        </p:nvSpPr>
        <p:spPr>
          <a:xfrm>
            <a:off x="31940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3" hasCustomPrompt="1"/>
          </p:nvPr>
        </p:nvSpPr>
        <p:spPr>
          <a:xfrm>
            <a:off x="6276975" y="135445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4" hasCustomPrompt="1"/>
          </p:nvPr>
        </p:nvSpPr>
        <p:spPr>
          <a:xfrm>
            <a:off x="319405" y="4057015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5" hasCustomPrompt="1"/>
          </p:nvPr>
        </p:nvSpPr>
        <p:spPr>
          <a:xfrm>
            <a:off x="6276975" y="4046220"/>
            <a:ext cx="5562000" cy="5940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sz="2000" b="1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文本占位符 5"/>
          <p:cNvSpPr>
            <a:spLocks noGrp="1"/>
          </p:cNvSpPr>
          <p:nvPr>
            <p:ph type="body" idx="16" hasCustomPrompt="1"/>
          </p:nvPr>
        </p:nvSpPr>
        <p:spPr>
          <a:xfrm>
            <a:off x="319405" y="210248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7" hasCustomPrompt="1"/>
          </p:nvPr>
        </p:nvSpPr>
        <p:spPr>
          <a:xfrm>
            <a:off x="6276975" y="2097405"/>
            <a:ext cx="5562000" cy="1800000"/>
          </a:xfrm>
          <a:prstGeom prst="roundRect">
            <a:avLst>
              <a:gd name="adj" fmla="val 525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8" hasCustomPrompt="1"/>
          </p:nvPr>
        </p:nvSpPr>
        <p:spPr>
          <a:xfrm>
            <a:off x="319405" y="4805045"/>
            <a:ext cx="5562000" cy="1800000"/>
          </a:xfrm>
          <a:prstGeom prst="roundRect">
            <a:avLst>
              <a:gd name="adj" fmla="val 737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9" hasCustomPrompt="1"/>
          </p:nvPr>
        </p:nvSpPr>
        <p:spPr>
          <a:xfrm>
            <a:off x="6276975" y="4788535"/>
            <a:ext cx="5562000" cy="1800000"/>
          </a:xfrm>
          <a:prstGeom prst="roundRect">
            <a:avLst>
              <a:gd name="adj" fmla="val 8219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767715" y="339725"/>
            <a:ext cx="532828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6450330" y="339725"/>
            <a:ext cx="574167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kumimoji="0" lang="zh-CN" altLang="en-US" sz="800" b="0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134048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l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304665"/>
            <a:ext cx="1136904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 smtClean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lnSpc>
                <a:spcPct val="120000"/>
              </a:lnSpc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2101850"/>
          </a:xfrm>
          <a:prstGeom prst="roundRect">
            <a:avLst>
              <a:gd name="adj" fmla="val 586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2038350"/>
            <a:ext cx="5202555" cy="2100580"/>
          </a:xfrm>
          <a:prstGeom prst="roundRect">
            <a:avLst>
              <a:gd name="adj" fmla="val 547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5064125"/>
            <a:ext cx="11368405" cy="1471930"/>
          </a:xfrm>
          <a:prstGeom prst="roundRect">
            <a:avLst>
              <a:gd name="adj" fmla="val 888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906780" y="339725"/>
            <a:ext cx="5189855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023735" y="284480"/>
            <a:ext cx="5168265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428625" y="213169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l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320155" y="213169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lnSpc>
                <a:spcPct val="120000"/>
              </a:lnSpc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428625" y="2904490"/>
            <a:ext cx="5201920" cy="2573020"/>
          </a:xfrm>
          <a:prstGeom prst="roundRect">
            <a:avLst>
              <a:gd name="adj" fmla="val 7502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320790" y="2904490"/>
            <a:ext cx="5202555" cy="2573020"/>
          </a:xfrm>
          <a:prstGeom prst="roundRect">
            <a:avLst>
              <a:gd name="adj" fmla="val 6046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kumimoji="0" lang="zh-CN" altLang="en-US" sz="1600" b="0" i="0" u="none" strike="noStrike" kern="1200" cap="none" spc="100" normalizeH="0" baseline="0" noProof="1" dirty="0">
                <a:solidFill>
                  <a:srgbClr val="00070F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 userDrawn="1"/>
        </p:nvSpPr>
        <p:spPr>
          <a:xfrm>
            <a:off x="829310" y="339725"/>
            <a:ext cx="5267325" cy="530225"/>
          </a:xfrm>
          <a:prstGeom prst="round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0" hasCustomPrompt="1"/>
          </p:nvPr>
        </p:nvSpPr>
        <p:spPr>
          <a:xfrm>
            <a:off x="829310" y="339725"/>
            <a:ext cx="5266690" cy="53022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1" hasCustomPrompt="1"/>
          </p:nvPr>
        </p:nvSpPr>
        <p:spPr>
          <a:xfrm>
            <a:off x="7792720" y="339725"/>
            <a:ext cx="4399280" cy="5302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20000"/>
              </a:lnSpc>
              <a:buNone/>
              <a:defRPr sz="800">
                <a:solidFill>
                  <a:srgbClr val="C10707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112" name="文本占位符 111"/>
          <p:cNvSpPr>
            <a:spLocks noGrp="1"/>
          </p:cNvSpPr>
          <p:nvPr>
            <p:ph type="body" sz="quarter" idx="13"/>
          </p:nvPr>
        </p:nvSpPr>
        <p:spPr>
          <a:xfrm>
            <a:off x="283845" y="1346835"/>
            <a:ext cx="5202000" cy="594000"/>
          </a:xfrm>
          <a:prstGeom prst="roundRect">
            <a:avLst/>
          </a:prstGeom>
          <a:solidFill>
            <a:srgbClr val="DAE3F3"/>
          </a:solidFill>
        </p:spPr>
        <p:txBody>
          <a:bodyPr>
            <a:noAutofit/>
          </a:bodyPr>
          <a:lstStyle>
            <a:lvl1pPr marL="0" indent="0" algn="ctr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4" name="文本占位符 113"/>
          <p:cNvSpPr>
            <a:spLocks noGrp="1"/>
          </p:cNvSpPr>
          <p:nvPr>
            <p:ph type="body" sz="quarter" idx="14"/>
          </p:nvPr>
        </p:nvSpPr>
        <p:spPr>
          <a:xfrm>
            <a:off x="6450330" y="2894965"/>
            <a:ext cx="5203190" cy="59563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18" name="文本占位符 117"/>
          <p:cNvSpPr>
            <a:spLocks noGrp="1"/>
          </p:cNvSpPr>
          <p:nvPr>
            <p:ph type="body" sz="quarter" idx="15"/>
          </p:nvPr>
        </p:nvSpPr>
        <p:spPr>
          <a:xfrm>
            <a:off x="283210" y="4062730"/>
            <a:ext cx="5201920" cy="5937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BF000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ctr">
              <a:buClrTx/>
              <a:buSzTx/>
            </a:pPr>
            <a:endParaRPr lang="zh-CN" altLang="en-US" dirty="0"/>
          </a:p>
        </p:txBody>
      </p:sp>
      <p:sp>
        <p:nvSpPr>
          <p:cNvPr id="120" name="文本占位符 119"/>
          <p:cNvSpPr>
            <a:spLocks noGrp="1"/>
          </p:cNvSpPr>
          <p:nvPr>
            <p:ph type="body" sz="quarter" idx="16"/>
          </p:nvPr>
        </p:nvSpPr>
        <p:spPr>
          <a:xfrm>
            <a:off x="283845" y="2036445"/>
            <a:ext cx="5201920" cy="1856105"/>
          </a:xfrm>
          <a:prstGeom prst="roundRect">
            <a:avLst>
              <a:gd name="adj" fmla="val 7663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 algn="l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2" name="文本占位符 121"/>
          <p:cNvSpPr>
            <a:spLocks noGrp="1"/>
          </p:cNvSpPr>
          <p:nvPr>
            <p:ph type="body" sz="quarter" idx="17"/>
          </p:nvPr>
        </p:nvSpPr>
        <p:spPr>
          <a:xfrm>
            <a:off x="6450330" y="3600450"/>
            <a:ext cx="5202555" cy="2100580"/>
          </a:xfrm>
          <a:prstGeom prst="roundRect">
            <a:avLst>
              <a:gd name="adj" fmla="val 5834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  <p:sp>
        <p:nvSpPr>
          <p:cNvPr id="126" name="文本占位符 125"/>
          <p:cNvSpPr>
            <a:spLocks noGrp="1"/>
          </p:cNvSpPr>
          <p:nvPr>
            <p:ph type="body" sz="quarter" idx="19"/>
          </p:nvPr>
        </p:nvSpPr>
        <p:spPr>
          <a:xfrm>
            <a:off x="283845" y="4758055"/>
            <a:ext cx="5201920" cy="1857600"/>
          </a:xfrm>
          <a:prstGeom prst="roundRect">
            <a:avLst>
              <a:gd name="adj" fmla="val 8101"/>
            </a:avLst>
          </a:prstGeom>
          <a:solidFill>
            <a:srgbClr val="F2F5FB"/>
          </a:solidFill>
          <a:ln w="12700" cmpd="sng">
            <a:noFill/>
            <a:prstDash val="solid"/>
          </a:ln>
        </p:spPr>
        <p:txBody>
          <a:bodyPr/>
          <a:lstStyle>
            <a:lvl1pPr marL="0" indent="0">
              <a:buNone/>
              <a:defRPr kumimoji="0" lang="zh-CN" altLang="en-US" sz="1600" b="0" i="0" u="none" strike="noStrike" kern="1200" cap="none" spc="0" normalizeH="0" baseline="0" noProof="1" dirty="0">
                <a:solidFill>
                  <a:srgbClr val="00070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pitchFamily="34" charset="-120"/>
              </a:defRPr>
            </a:lvl1pPr>
          </a:lstStyle>
          <a:p>
            <a:pPr lvl="0" algn="l">
              <a:buClrTx/>
              <a:buSzTx/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4_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10" hasCustomPrompt="1"/>
          </p:nvPr>
        </p:nvSpPr>
        <p:spPr>
          <a:xfrm>
            <a:off x="712470" y="340995"/>
            <a:ext cx="5400000" cy="529200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图片和</a:t>
            </a:r>
            <a:r>
              <a:rPr lang="zh-CN" altLang="en-US" smtClean="0"/>
              <a:t>描述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1" hasCustomPrompt="1"/>
          </p:nvPr>
        </p:nvSpPr>
        <p:spPr>
          <a:xfrm>
            <a:off x="207010" y="981075"/>
            <a:ext cx="5820410" cy="53981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2" hasCustomPrompt="1"/>
          </p:nvPr>
        </p:nvSpPr>
        <p:spPr>
          <a:xfrm>
            <a:off x="6233160" y="2784475"/>
            <a:ext cx="5958205" cy="3846195"/>
          </a:xfrm>
          <a:prstGeom prst="rect">
            <a:avLst/>
          </a:prstGeom>
          <a:ln w="12700" cmpd="sng">
            <a:noFill/>
            <a:prstDash val="solid"/>
          </a:ln>
        </p:spPr>
        <p:txBody>
          <a:bodyPr anchor="t" anchorCtr="0"/>
          <a:lstStyle>
            <a:lvl1pPr marL="0" indent="0" eaLnBrk="1" fontAlgn="auto" latinLnBrk="0" hangingPunct="1">
              <a:lnSpc>
                <a:spcPct val="120000"/>
              </a:lnSpc>
              <a:spcBef>
                <a:spcPts val="600"/>
              </a:spcBef>
              <a:buFont typeface="Wingdings" panose="05000000000000000000" charset="0"/>
              <a:buNone/>
              <a:defRPr sz="1500" b="0" u="none" strike="noStrike" kern="1200" cap="none" spc="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3" hasCustomPrompt="1"/>
          </p:nvPr>
        </p:nvSpPr>
        <p:spPr>
          <a:xfrm>
            <a:off x="6346825" y="1996440"/>
            <a:ext cx="5845175" cy="457200"/>
          </a:xfrm>
          <a:prstGeom prst="rect">
            <a:avLst/>
          </a:prstGeom>
          <a:gradFill>
            <a:gsLst>
              <a:gs pos="100000">
                <a:srgbClr val="DAE3F3"/>
              </a:gs>
              <a:gs pos="64000">
                <a:srgbClr val="DAE3F3"/>
              </a:gs>
              <a:gs pos="0">
                <a:schemeClr val="accent1">
                  <a:lumMod val="0"/>
                  <a:lumOff val="100000"/>
                </a:schemeClr>
              </a:gs>
            </a:gsLst>
            <a:lin ang="8100000" scaled="0"/>
          </a:gradFill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15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  <p:sp>
        <p:nvSpPr>
          <p:cNvPr id="6" name="矩形 5"/>
          <p:cNvSpPr/>
          <p:nvPr userDrawn="1"/>
        </p:nvSpPr>
        <p:spPr>
          <a:xfrm>
            <a:off x="0" y="663448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346825" y="2581275"/>
            <a:ext cx="828000" cy="7560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8" idx="3"/>
          </p:cNvCxnSpPr>
          <p:nvPr/>
        </p:nvCxnSpPr>
        <p:spPr>
          <a:xfrm flipV="1">
            <a:off x="7174865" y="2614930"/>
            <a:ext cx="5017135" cy="4445"/>
          </a:xfrm>
          <a:prstGeom prst="line">
            <a:avLst/>
          </a:prstGeom>
          <a:ln w="12700" cmpd="sng">
            <a:gradFill>
              <a:gsLst>
                <a:gs pos="0">
                  <a:srgbClr val="2F5596"/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idx="14" hasCustomPrompt="1"/>
          </p:nvPr>
        </p:nvSpPr>
        <p:spPr>
          <a:xfrm>
            <a:off x="787400" y="6432550"/>
            <a:ext cx="4659630" cy="3416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635" y="0"/>
            <a:ext cx="12191365" cy="229870"/>
          </a:xfrm>
          <a:prstGeom prst="rect">
            <a:avLst/>
          </a:prstGeom>
          <a:solidFill>
            <a:srgbClr val="2F559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0" hasCustomPrompt="1"/>
          </p:nvPr>
        </p:nvSpPr>
        <p:spPr>
          <a:xfrm>
            <a:off x="814070" y="339725"/>
            <a:ext cx="4413250" cy="530225"/>
          </a:xfrm>
          <a:prstGeom prst="roundRect">
            <a:avLst/>
          </a:prstGeom>
          <a:solidFill>
            <a:srgbClr val="DAE3F3"/>
          </a:solidFill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800" b="1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基本信息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/>
          </p:nvPr>
        </p:nvSpPr>
        <p:spPr>
          <a:xfrm>
            <a:off x="552450" y="1204595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5528945" y="1362075"/>
            <a:ext cx="6210300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23"/>
          </p:nvPr>
        </p:nvSpPr>
        <p:spPr>
          <a:xfrm>
            <a:off x="552450" y="4069080"/>
            <a:ext cx="4674235" cy="2529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5528945" y="4226560"/>
            <a:ext cx="6210935" cy="221424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anchor="ctr" anchorCtr="0"/>
          <a:lstStyle>
            <a:lvl1pPr marL="0" indent="0" algn="l">
              <a:buNone/>
              <a:defRPr sz="1200" b="0" u="none" strike="noStrike" kern="1200" cap="none" spc="3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ags" Target="../tags/tag1.xml"/><Relationship Id="rId20" Type="http://schemas.openxmlformats.org/officeDocument/2006/relationships/image" Target="../media/image1.png"/><Relationship Id="rId21" Type="http://schemas.openxmlformats.org/officeDocument/2006/relationships/tags" Target="../tags/tag2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/>
          <p:cNvPicPr>
            <a:picLocks noChangeAspect="1"/>
          </p:cNvPicPr>
          <p:nvPr userDrawn="1">
            <p:custDataLst>
              <p:tags r:id="rId1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48275" y="0"/>
            <a:ext cx="6943725" cy="2028825"/>
          </a:xfrm>
          <a:prstGeom prst="rect">
            <a:avLst/>
          </a:prstGeom>
        </p:spPr>
      </p:pic>
      <p:pic>
        <p:nvPicPr>
          <p:cNvPr id="50" name="图片 49"/>
          <p:cNvPicPr>
            <a:picLocks noChangeAspect="1"/>
          </p:cNvPicPr>
          <p:nvPr userDrawn="1">
            <p:custDataLst>
              <p:tags r:id="rId2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4829175"/>
            <a:ext cx="6943725" cy="2028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 wrap="square" anchor="ctr">
            <a:normAutofit/>
          </a:bodyPr>
          <a:lstStyle/>
          <a:p>
            <a:pPr algn="ctr"/>
            <a:r>
              <a:t>Introduction to Tesla Motors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965448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特斯拉的全球市场扩张与本地化生产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Tesla global expansion strategy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584067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特斯拉的可持续发展与环境影响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Battery degradation curve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29310" y="339725"/>
            <a:ext cx="3393376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特斯拉的市场地位与竞争分析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2"/>
          </p:nvPr>
        </p:nvSpPr>
        <p:spPr/>
        <p:txBody>
          <a:bodyPr wrap="square">
            <a:normAutofit/>
          </a:bodyPr>
          <a:lstStyle/>
          <a:p>
            <a:r>
              <a:t>1. 市场份额</a:t>
            </a:r>
          </a:p>
          <a:p>
            <a:r>
              <a:t>   根据2023年的数据，特斯拉在全球电动车市场的占有率约为15%，位居前列。</a:t>
            </a:r>
          </a:p>
          <a:p/>
          <a:p>
            <a:r>
              <a:t>2. 主要竞争对手</a:t>
            </a:r>
          </a:p>
          <a:p>
            <a:r>
              <a:t>   比亚迪、蔚来、宝马和大众等品牌在电动车市场中占据重要位置。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712470" y="340995"/>
            <a:ext cx="3393376" cy="529200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特斯拉的市场地位与竞争分析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 wrap="square">
            <a:normAutofit/>
          </a:bodyPr>
          <a:lstStyle/>
          <a:p>
            <a:r>
              <a:t>Tesla market position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990" y="981075"/>
            <a:ext cx="3036450" cy="5398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393376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特斯拉的技术突破与市场地位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Tesla technology and market position</a:t>
            </a:r>
          </a:p>
        </p:txBody>
      </p:sp>
      <p:pic>
        <p:nvPicPr>
          <p:cNvPr id="6" name="Picture 5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42" y="1066165"/>
            <a:ext cx="4476326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584067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特斯拉的可持续发展与环境影响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Battery degradation curve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393376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特斯拉面临的挑战与未来前景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Tesla challenges and future prospects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584067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特斯拉的市场扩张与全球化战略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Tesla global expansion strategy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814070" y="339725"/>
            <a:ext cx="3774757" cy="530225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特斯拉的全球化战略与本地化生产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 sz="quarter"/>
          </p:nvPr>
        </p:nvSpPr>
        <p:spPr/>
        <p:txBody>
          <a:bodyPr wrap="square">
            <a:normAutofit/>
          </a:bodyPr>
          <a:lstStyle/>
          <a:p>
            <a:r>
              <a:t>Tesla global expansion strategy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804" y="1066165"/>
            <a:ext cx="7237401" cy="33572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>
          <a:xfrm>
            <a:off x="712470" y="340995"/>
            <a:ext cx="3774757" cy="529200"/>
          </a:xfrm>
        </p:spPr>
        <p:txBody>
          <a:bodyPr wrap="none" anchor="ctr">
            <a:noAutofit/>
          </a:bodyPr>
          <a:lstStyle/>
          <a:p>
            <a:pPr algn="ctr">
              <a:defRPr sz="2600"/>
            </a:pPr>
            <a:r>
              <a:t>特斯拉的全球化战略与本地化生产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2"/>
          </p:nvPr>
        </p:nvSpPr>
        <p:spPr/>
        <p:txBody>
          <a:bodyPr wrap="square">
            <a:normAutofit/>
          </a:bodyPr>
          <a:lstStyle/>
          <a:p>
            <a:r>
              <a:t>Tesla global expansion strategy</a:t>
            </a:r>
          </a:p>
        </p:txBody>
      </p:sp>
      <p:pic>
        <p:nvPicPr>
          <p:cNvPr id="7" name="Picture 6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47" y="981075"/>
            <a:ext cx="5398135" cy="53981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UNIT_TYPE" val="i"/>
</p:tagLst>
</file>

<file path=ppt/tags/tag2.xml><?xml version="1.0" encoding="utf-8"?>
<p:tagLst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"/>
  <p:tag name="KSO_WM_UNIT_TYPE" val="i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文字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</vt:lpstr>
      <vt:lpstr>微软雅黑</vt:lpstr>
      <vt:lpstr>Wingdings</vt:lpstr>
      <vt:lpstr>Microsoft YaHei UI</vt:lpstr>
      <vt:lpstr>苹方-简</vt:lpstr>
      <vt:lpstr>Tahoma</vt:lpstr>
      <vt:lpstr>Arial Unicode MS</vt:lpstr>
      <vt:lpstr>Calibri</vt:lpstr>
      <vt:lpstr>Helvetica Neue</vt:lpstr>
      <vt:lpstr>微软雅黑</vt:lpstr>
      <vt:lpstr>WPS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Peng W</dc:creator>
  <cp:lastModifiedBy>Johnson</cp:lastModifiedBy>
  <cp:revision>255</cp:revision>
  <dcterms:created xsi:type="dcterms:W3CDTF">2025-07-18T09:11:50Z</dcterms:created>
  <dcterms:modified xsi:type="dcterms:W3CDTF">2025-07-18T09:11:50Z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2244561B2B7D4620A4903B73E555C38A_12</vt:lpwstr>
  </property>
  <property fmtid="{D5CDD505-2E9C-101B-9397-08002B2CF9AE}" pid="3" name="KSOProductBuildVer">
    <vt:lpwstr>2052-6.7.1.8828</vt:lpwstr>
  </property>
</Properties>
</file>