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6"/>
    <a:srgbClr val="F2F5FB"/>
    <a:srgbClr val="DAE3F3"/>
    <a:srgbClr val="BF0000"/>
    <a:srgbClr val="C10707"/>
    <a:srgbClr val="800000"/>
    <a:srgbClr val="2E5597"/>
    <a:srgbClr val="C00000"/>
    <a:srgbClr val="A6A6A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idx="10" hasCustomPrompt="1"/>
          </p:nvPr>
        </p:nvSpPr>
        <p:spPr>
          <a:xfrm>
            <a:off x="1375410" y="2372995"/>
            <a:ext cx="9584055" cy="1762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1" hasCustomPrompt="1"/>
          </p:nvPr>
        </p:nvSpPr>
        <p:spPr>
          <a:xfrm>
            <a:off x="3558540" y="5310505"/>
            <a:ext cx="5217160" cy="8750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483860" y="4229100"/>
            <a:ext cx="5475605" cy="7321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00" b="0" i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540000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814070" y="1066165"/>
            <a:ext cx="10516870" cy="3357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1209040" y="5113020"/>
            <a:ext cx="9775190" cy="151511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/>
          <a:lstStyle>
            <a:lvl1pPr marL="0" indent="0" algn="l" eaLnBrk="1" fontAlgn="auto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None/>
              <a:defRPr sz="1200" b="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4" hasCustomPrompt="1"/>
          </p:nvPr>
        </p:nvSpPr>
        <p:spPr>
          <a:xfrm>
            <a:off x="3353435" y="4617720"/>
            <a:ext cx="5486400" cy="3003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746125" y="5007610"/>
            <a:ext cx="10701020" cy="158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528193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参考文献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51460" y="1090295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1.</a:t>
            </a:r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251460" y="2207260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2.</a:t>
            </a:r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251460" y="3324225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3.</a:t>
            </a:r>
            <a:endParaRPr lang="en-US" altLang="zh-CN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4" hasCustomPrompt="1"/>
          </p:nvPr>
        </p:nvSpPr>
        <p:spPr>
          <a:xfrm>
            <a:off x="251460" y="4441190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4.</a:t>
            </a:r>
            <a:endParaRPr lang="en-US" altLang="zh-CN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5" hasCustomPrompt="1"/>
          </p:nvPr>
        </p:nvSpPr>
        <p:spPr>
          <a:xfrm>
            <a:off x="251460" y="5558155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5.</a:t>
            </a:r>
            <a:endParaRPr lang="en-US" altLang="zh-CN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" hasCustomPrompt="1"/>
          </p:nvPr>
        </p:nvSpPr>
        <p:spPr>
          <a:xfrm>
            <a:off x="814070" y="109029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charset="0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en-US" altLang="zh-CN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7" hasCustomPrompt="1"/>
          </p:nvPr>
        </p:nvSpPr>
        <p:spPr>
          <a:xfrm>
            <a:off x="814070" y="220408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8" hasCustomPrompt="1"/>
          </p:nvPr>
        </p:nvSpPr>
        <p:spPr>
          <a:xfrm>
            <a:off x="814070" y="332422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9" hasCustomPrompt="1"/>
          </p:nvPr>
        </p:nvSpPr>
        <p:spPr>
          <a:xfrm>
            <a:off x="814070" y="4441190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zh-CN" altLang="en-US" smtClean="0"/>
          </a:p>
        </p:txBody>
      </p:sp>
      <p:sp>
        <p:nvSpPr>
          <p:cNvPr id="27" name="文本占位符 26"/>
          <p:cNvSpPr>
            <a:spLocks noGrp="1"/>
          </p:cNvSpPr>
          <p:nvPr>
            <p:ph type="body" idx="20" hasCustomPrompt="1"/>
          </p:nvPr>
        </p:nvSpPr>
        <p:spPr>
          <a:xfrm>
            <a:off x="814070" y="555815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en-US" altLang="zh-CN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0" y="2319020"/>
            <a:ext cx="12192000" cy="223901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Thanks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！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2" hasCustomPrompt="1"/>
          </p:nvPr>
        </p:nvSpPr>
        <p:spPr>
          <a:xfrm>
            <a:off x="1819910" y="1661160"/>
            <a:ext cx="8551545" cy="3535680"/>
          </a:xfrm>
          <a:prstGeom prst="roundRect">
            <a:avLst>
              <a:gd name="adj" fmla="val 4867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50000"/>
              </a:lnSpc>
              <a:buNone/>
              <a:defRPr sz="180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29044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0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4765040" y="339725"/>
            <a:ext cx="742680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2" hasCustomPrompt="1"/>
          </p:nvPr>
        </p:nvSpPr>
        <p:spPr>
          <a:xfrm>
            <a:off x="829310" y="1465580"/>
            <a:ext cx="5091430" cy="43313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35000"/>
              </a:lnSpc>
              <a:spcBef>
                <a:spcPts val="600"/>
              </a:spcBef>
              <a:buNone/>
              <a:defRPr sz="1400" u="none" strike="noStrike" kern="1200" cap="none" spc="5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6642735" y="1464945"/>
            <a:ext cx="4966970" cy="4331970"/>
          </a:xfrm>
          <a:prstGeom prst="rect">
            <a:avLst/>
          </a:prstGeo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540000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382905" y="1137285"/>
            <a:ext cx="11427460" cy="49047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365105" y="6419215"/>
            <a:ext cx="1597025" cy="25590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/>
          <a:lstStyle>
            <a:lvl1pPr marL="0" indent="0" algn="l" eaLnBrk="1" fontAlgn="auto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None/>
              <a:defRPr sz="1200" b="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4" hasCustomPrompt="1"/>
          </p:nvPr>
        </p:nvSpPr>
        <p:spPr>
          <a:xfrm>
            <a:off x="3352800" y="6309360"/>
            <a:ext cx="5486400" cy="47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 hasCustomPrompt="1"/>
          </p:nvPr>
        </p:nvSpPr>
        <p:spPr>
          <a:xfrm>
            <a:off x="907415" y="339725"/>
            <a:ext cx="518858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4" hasCustomPrompt="1"/>
          </p:nvPr>
        </p:nvSpPr>
        <p:spPr>
          <a:xfrm>
            <a:off x="1250315" y="1457960"/>
            <a:ext cx="9690735" cy="239760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b="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1250315" y="4226560"/>
            <a:ext cx="9690735" cy="239760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829310" y="339725"/>
            <a:ext cx="5267325" cy="53022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332105" y="1720850"/>
            <a:ext cx="3664585" cy="3393440"/>
          </a:xfrm>
          <a:prstGeom prst="roundRect">
            <a:avLst>
              <a:gd name="adj" fmla="val 566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8194675" y="1720850"/>
            <a:ext cx="3664585" cy="3393440"/>
          </a:xfrm>
          <a:prstGeom prst="roundRect">
            <a:avLst>
              <a:gd name="adj" fmla="val 5834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126" name="文本占位符 125"/>
          <p:cNvSpPr>
            <a:spLocks noGrp="1"/>
          </p:cNvSpPr>
          <p:nvPr>
            <p:ph type="body" sz="quarter" idx="19"/>
          </p:nvPr>
        </p:nvSpPr>
        <p:spPr>
          <a:xfrm>
            <a:off x="4264025" y="1720850"/>
            <a:ext cx="3663315" cy="3393440"/>
          </a:xfrm>
          <a:prstGeom prst="roundRect">
            <a:avLst>
              <a:gd name="adj" fmla="val 653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153670" y="6011545"/>
            <a:ext cx="11885930" cy="36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下箭头 1"/>
          <p:cNvSpPr/>
          <p:nvPr userDrawn="1"/>
        </p:nvSpPr>
        <p:spPr>
          <a:xfrm>
            <a:off x="5822315" y="5114290"/>
            <a:ext cx="546735" cy="607060"/>
          </a:xfrm>
          <a:prstGeom prst="downArrow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 userDrawn="1"/>
        </p:nvSpPr>
        <p:spPr>
          <a:xfrm>
            <a:off x="1891030" y="5114290"/>
            <a:ext cx="546735" cy="607060"/>
          </a:xfrm>
          <a:prstGeom prst="downArrow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下箭头 3"/>
          <p:cNvSpPr/>
          <p:nvPr userDrawn="1"/>
        </p:nvSpPr>
        <p:spPr>
          <a:xfrm>
            <a:off x="9753600" y="5114290"/>
            <a:ext cx="546735" cy="607060"/>
          </a:xfrm>
          <a:prstGeom prst="downArrow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2035810" y="5937250"/>
            <a:ext cx="189865" cy="192405"/>
          </a:xfrm>
          <a:prstGeom prst="ellipse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6000750" y="5937250"/>
            <a:ext cx="189865" cy="192405"/>
          </a:xfrm>
          <a:prstGeom prst="ellipse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932035" y="5937250"/>
            <a:ext cx="189865" cy="192405"/>
          </a:xfrm>
          <a:prstGeom prst="ellipse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6" hasCustomPrompt="1"/>
          </p:nvPr>
        </p:nvSpPr>
        <p:spPr>
          <a:xfrm>
            <a:off x="319405" y="1318895"/>
            <a:ext cx="5561965" cy="2472055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6276975" y="1318895"/>
            <a:ext cx="5561965" cy="2473200"/>
          </a:xfrm>
          <a:prstGeom prst="roundRect">
            <a:avLst>
              <a:gd name="adj" fmla="val 525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319405" y="4115435"/>
            <a:ext cx="5562000" cy="2473200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9" hasCustomPrompt="1"/>
          </p:nvPr>
        </p:nvSpPr>
        <p:spPr>
          <a:xfrm>
            <a:off x="6276975" y="4115435"/>
            <a:ext cx="5562000" cy="2473200"/>
          </a:xfrm>
          <a:prstGeom prst="roundRect">
            <a:avLst>
              <a:gd name="adj" fmla="val 821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29044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6319520" y="339725"/>
            <a:ext cx="587248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2" hasCustomPrompt="1"/>
          </p:nvPr>
        </p:nvSpPr>
        <p:spPr>
          <a:xfrm>
            <a:off x="1167130" y="1607185"/>
            <a:ext cx="9859010" cy="4189730"/>
          </a:xfrm>
          <a:prstGeom prst="roundRect">
            <a:avLst>
              <a:gd name="adj" fmla="val 381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50000"/>
              </a:lnSpc>
              <a:spcBef>
                <a:spcPts val="600"/>
              </a:spcBef>
              <a:buNone/>
              <a:defRPr sz="1600" u="none" strike="noStrike" kern="1200" cap="none" spc="5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 hasCustomPrompt="1"/>
          </p:nvPr>
        </p:nvSpPr>
        <p:spPr>
          <a:xfrm>
            <a:off x="907415" y="339725"/>
            <a:ext cx="518858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1" hasCustomPrompt="1"/>
          </p:nvPr>
        </p:nvSpPr>
        <p:spPr>
          <a:xfrm>
            <a:off x="7245350" y="284480"/>
            <a:ext cx="4946650" cy="530225"/>
          </a:xfr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2" hasCustomPrompt="1"/>
          </p:nvPr>
        </p:nvSpPr>
        <p:spPr>
          <a:xfrm>
            <a:off x="1250315" y="1158875"/>
            <a:ext cx="9690735" cy="5937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3" hasCustomPrompt="1"/>
          </p:nvPr>
        </p:nvSpPr>
        <p:spPr>
          <a:xfrm>
            <a:off x="1250315" y="4003040"/>
            <a:ext cx="9690735" cy="59372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txBody>
          <a:bodyPr/>
          <a:lstStyle>
            <a:lvl1pPr marL="0" indent="0">
              <a:buNone/>
              <a:defRPr sz="2000" b="1" u="none" strike="noStrike" kern="1200" cap="none" spc="100" normalizeH="0">
                <a:solidFill>
                  <a:srgbClr val="BF0000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4" hasCustomPrompt="1"/>
          </p:nvPr>
        </p:nvSpPr>
        <p:spPr>
          <a:xfrm>
            <a:off x="1250315" y="1866265"/>
            <a:ext cx="9690735" cy="197993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b="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1250315" y="4753610"/>
            <a:ext cx="9690735" cy="197993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6096635" y="339725"/>
            <a:ext cx="6095365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2" hasCustomPrompt="1"/>
          </p:nvPr>
        </p:nvSpPr>
        <p:spPr>
          <a:xfrm>
            <a:off x="319405" y="1354455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276975" y="1354455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4" hasCustomPrompt="1"/>
          </p:nvPr>
        </p:nvSpPr>
        <p:spPr>
          <a:xfrm>
            <a:off x="319405" y="4057015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5" hasCustomPrompt="1"/>
          </p:nvPr>
        </p:nvSpPr>
        <p:spPr>
          <a:xfrm>
            <a:off x="6276975" y="4046220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6" hasCustomPrompt="1"/>
          </p:nvPr>
        </p:nvSpPr>
        <p:spPr>
          <a:xfrm>
            <a:off x="319405" y="2102485"/>
            <a:ext cx="5562000" cy="1800000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6276975" y="2097405"/>
            <a:ext cx="5562000" cy="1800000"/>
          </a:xfrm>
          <a:prstGeom prst="roundRect">
            <a:avLst>
              <a:gd name="adj" fmla="val 525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319405" y="4805045"/>
            <a:ext cx="5562000" cy="1800000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9" hasCustomPrompt="1"/>
          </p:nvPr>
        </p:nvSpPr>
        <p:spPr>
          <a:xfrm>
            <a:off x="6276975" y="4788535"/>
            <a:ext cx="5562000" cy="1800000"/>
          </a:xfrm>
          <a:prstGeom prst="roundRect">
            <a:avLst>
              <a:gd name="adj" fmla="val 821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767715" y="339725"/>
            <a:ext cx="532828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6450330" y="339725"/>
            <a:ext cx="574167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kumimoji="0" lang="zh-CN" altLang="en-US" sz="800" b="0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3"/>
          </p:nvPr>
        </p:nvSpPr>
        <p:spPr>
          <a:xfrm>
            <a:off x="283845" y="1346835"/>
            <a:ext cx="5202000" cy="594000"/>
          </a:xfrm>
          <a:prstGeom prst="roundRect">
            <a:avLst/>
          </a:prstGeom>
          <a:solidFill>
            <a:srgbClr val="DAE3F3"/>
          </a:solidFill>
        </p:spPr>
        <p:txBody>
          <a:bodyPr>
            <a:noAutofit/>
          </a:bodyPr>
          <a:lstStyle>
            <a:lvl1pPr marL="0" indent="0" algn="ctr"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</a:pP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4"/>
          </p:nvPr>
        </p:nvSpPr>
        <p:spPr>
          <a:xfrm>
            <a:off x="6450330" y="1340485"/>
            <a:ext cx="5203190" cy="59563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l"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</a:pPr>
            <a:endParaRPr lang="zh-CN" altLang="en-US" dirty="0"/>
          </a:p>
        </p:txBody>
      </p:sp>
      <p:sp>
        <p:nvSpPr>
          <p:cNvPr id="118" name="文本占位符 117"/>
          <p:cNvSpPr>
            <a:spLocks noGrp="1"/>
          </p:cNvSpPr>
          <p:nvPr>
            <p:ph type="body" sz="quarter" idx="15"/>
          </p:nvPr>
        </p:nvSpPr>
        <p:spPr>
          <a:xfrm>
            <a:off x="283210" y="4304665"/>
            <a:ext cx="11369040" cy="5937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rgbClr val="B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</a:pP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283845" y="2036445"/>
            <a:ext cx="5201920" cy="2101850"/>
          </a:xfrm>
          <a:prstGeom prst="roundRect">
            <a:avLst>
              <a:gd name="adj" fmla="val 5861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6450330" y="2038350"/>
            <a:ext cx="5202555" cy="2100580"/>
          </a:xfrm>
          <a:prstGeom prst="roundRect">
            <a:avLst>
              <a:gd name="adj" fmla="val 5471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126" name="文本占位符 125"/>
          <p:cNvSpPr>
            <a:spLocks noGrp="1"/>
          </p:cNvSpPr>
          <p:nvPr>
            <p:ph type="body" sz="quarter" idx="19"/>
          </p:nvPr>
        </p:nvSpPr>
        <p:spPr>
          <a:xfrm>
            <a:off x="283845" y="5064125"/>
            <a:ext cx="11368405" cy="1471930"/>
          </a:xfrm>
          <a:prstGeom prst="roundRect">
            <a:avLst>
              <a:gd name="adj" fmla="val 888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906780" y="339725"/>
            <a:ext cx="518985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7023735" y="284480"/>
            <a:ext cx="5168265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3"/>
          </p:nvPr>
        </p:nvSpPr>
        <p:spPr>
          <a:xfrm>
            <a:off x="428625" y="2131695"/>
            <a:ext cx="5202000" cy="594000"/>
          </a:xfrm>
          <a:prstGeom prst="roundRect">
            <a:avLst/>
          </a:prstGeom>
          <a:solidFill>
            <a:srgbClr val="DAE3F3"/>
          </a:solidFill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4"/>
          </p:nvPr>
        </p:nvSpPr>
        <p:spPr>
          <a:xfrm>
            <a:off x="6320155" y="2131695"/>
            <a:ext cx="5203190" cy="59563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lnSpc>
                <a:spcPct val="120000"/>
              </a:lnSpc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428625" y="2904490"/>
            <a:ext cx="5201920" cy="2573020"/>
          </a:xfrm>
          <a:prstGeom prst="roundRect">
            <a:avLst>
              <a:gd name="adj" fmla="val 7502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 eaLnBrk="1" fontAlgn="auto" latinLnBrk="0" hangingPunct="1">
              <a:lnSpc>
                <a:spcPct val="100000"/>
              </a:lnSpc>
              <a:buNone/>
              <a:defRPr kumimoji="0" lang="zh-CN" altLang="en-US" sz="1600" b="0" i="0" u="none" strike="noStrike" kern="1200" cap="none" spc="100" normalizeH="0" baseline="0" noProof="1" dirty="0">
                <a:solidFill>
                  <a:srgbClr val="00070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6320790" y="2904490"/>
            <a:ext cx="5202555" cy="2573020"/>
          </a:xfrm>
          <a:prstGeom prst="roundRect">
            <a:avLst>
              <a:gd name="adj" fmla="val 604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kumimoji="0" lang="zh-CN" altLang="en-US" sz="1600" b="0" i="0" u="none" strike="noStrike" kern="1200" cap="none" spc="100" normalizeH="0" baseline="0" noProof="1" dirty="0">
                <a:solidFill>
                  <a:srgbClr val="00070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829310" y="339725"/>
            <a:ext cx="5267325" cy="53022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7792720" y="339725"/>
            <a:ext cx="439928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3"/>
          </p:nvPr>
        </p:nvSpPr>
        <p:spPr>
          <a:xfrm>
            <a:off x="283845" y="1346835"/>
            <a:ext cx="5202000" cy="594000"/>
          </a:xfrm>
          <a:prstGeom prst="roundRect">
            <a:avLst/>
          </a:prstGeom>
          <a:solidFill>
            <a:srgbClr val="DAE3F3"/>
          </a:solidFill>
        </p:spPr>
        <p:txBody>
          <a:bodyPr>
            <a:noAutofit/>
          </a:bodyPr>
          <a:lstStyle>
            <a:lvl1pPr marL="0" indent="0" algn="ctr"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4"/>
          </p:nvPr>
        </p:nvSpPr>
        <p:spPr>
          <a:xfrm>
            <a:off x="6450330" y="2894965"/>
            <a:ext cx="5203190" cy="59563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18" name="文本占位符 117"/>
          <p:cNvSpPr>
            <a:spLocks noGrp="1"/>
          </p:cNvSpPr>
          <p:nvPr>
            <p:ph type="body" sz="quarter" idx="15"/>
          </p:nvPr>
        </p:nvSpPr>
        <p:spPr>
          <a:xfrm>
            <a:off x="283210" y="4062730"/>
            <a:ext cx="5201920" cy="5937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283845" y="2036445"/>
            <a:ext cx="5201920" cy="1856105"/>
          </a:xfrm>
          <a:prstGeom prst="roundRect">
            <a:avLst>
              <a:gd name="adj" fmla="val 766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6450330" y="3600450"/>
            <a:ext cx="5202555" cy="2100580"/>
          </a:xfrm>
          <a:prstGeom prst="roundRect">
            <a:avLst>
              <a:gd name="adj" fmla="val 5834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126" name="文本占位符 125"/>
          <p:cNvSpPr>
            <a:spLocks noGrp="1"/>
          </p:cNvSpPr>
          <p:nvPr>
            <p:ph type="body" sz="quarter" idx="19"/>
          </p:nvPr>
        </p:nvSpPr>
        <p:spPr>
          <a:xfrm>
            <a:off x="283845" y="4758055"/>
            <a:ext cx="5201920" cy="1857600"/>
          </a:xfrm>
          <a:prstGeom prst="roundRect">
            <a:avLst>
              <a:gd name="adj" fmla="val 8101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12470" y="340995"/>
            <a:ext cx="5400000" cy="5292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图片和</a:t>
            </a:r>
            <a:r>
              <a:rPr lang="zh-CN" altLang="en-US" smtClean="0"/>
              <a:t>描述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7010" y="981075"/>
            <a:ext cx="5820410" cy="53981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6233160" y="2784475"/>
            <a:ext cx="5958205" cy="384619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anchor="t" anchorCtr="0"/>
          <a:lstStyle>
            <a:lvl1pPr marL="0" indent="0" eaLnBrk="1" fontAlgn="auto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charset="0"/>
              <a:buNone/>
              <a:defRPr sz="1500" b="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6346825" y="1996440"/>
            <a:ext cx="5845175" cy="457200"/>
          </a:xfrm>
          <a:prstGeom prst="rect">
            <a:avLst/>
          </a:prstGeom>
          <a:gradFill>
            <a:gsLst>
              <a:gs pos="100000">
                <a:srgbClr val="DAE3F3"/>
              </a:gs>
              <a:gs pos="64000">
                <a:srgbClr val="DAE3F3"/>
              </a:gs>
              <a:gs pos="0">
                <a:schemeClr val="accent1">
                  <a:lumMod val="0"/>
                  <a:lumOff val="100000"/>
                </a:schemeClr>
              </a:gs>
            </a:gsLst>
            <a:lin ang="8100000" scaled="0"/>
          </a:gradFill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矩形 5"/>
          <p:cNvSpPr/>
          <p:nvPr userDrawn="1"/>
        </p:nvSpPr>
        <p:spPr>
          <a:xfrm>
            <a:off x="0" y="663448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346825" y="2581275"/>
            <a:ext cx="828000" cy="7560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3"/>
          </p:cNvCxnSpPr>
          <p:nvPr/>
        </p:nvCxnSpPr>
        <p:spPr>
          <a:xfrm flipV="1">
            <a:off x="7174865" y="2614930"/>
            <a:ext cx="5017135" cy="4445"/>
          </a:xfrm>
          <a:prstGeom prst="line">
            <a:avLst/>
          </a:prstGeom>
          <a:ln w="12700" cmpd="sng">
            <a:gradFill>
              <a:gsLst>
                <a:gs pos="0">
                  <a:srgbClr val="2F5596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idx="14" hasCustomPrompt="1"/>
          </p:nvPr>
        </p:nvSpPr>
        <p:spPr>
          <a:xfrm>
            <a:off x="787400" y="6432550"/>
            <a:ext cx="4659630" cy="341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441325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552450" y="1204595"/>
            <a:ext cx="4674235" cy="2529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5528945" y="1362075"/>
            <a:ext cx="6210300" cy="22142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 anchorCtr="0"/>
          <a:lstStyle>
            <a:lvl1pPr marL="0" indent="0" algn="l">
              <a:buNone/>
              <a:defRPr sz="1200" b="0" u="none" strike="noStrike" kern="1200" cap="none" spc="3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23"/>
          </p:nvPr>
        </p:nvSpPr>
        <p:spPr>
          <a:xfrm>
            <a:off x="552450" y="4069080"/>
            <a:ext cx="4674235" cy="2529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528945" y="4226560"/>
            <a:ext cx="6210935" cy="22142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 anchorCtr="0"/>
          <a:lstStyle>
            <a:lvl1pPr marL="0" indent="0" algn="l">
              <a:buNone/>
              <a:defRPr sz="1200" b="0" u="none" strike="noStrike" kern="1200" cap="none" spc="3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2.xml"/><Relationship Id="rId20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8275" y="0"/>
            <a:ext cx="6943725" cy="202882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829175"/>
            <a:ext cx="6943725" cy="2028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"/>
  <p:tag name="KSO_WM_UNIT_TYPE" val="i"/>
</p:tagLst>
</file>

<file path=ppt/tags/tag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"/>
  <p:tag name="KSO_WM_UNIT_TYPE" val="i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</vt:lpstr>
      <vt:lpstr>微软雅黑</vt:lpstr>
      <vt:lpstr>Wingdings</vt:lpstr>
      <vt:lpstr>Microsoft YaHei UI</vt:lpstr>
      <vt:lpstr>苹方-简</vt:lpstr>
      <vt:lpstr>Tahoma</vt:lpstr>
      <vt:lpstr>Arial Unicode MS</vt:lpstr>
      <vt:lpstr>Calibri</vt:lpstr>
      <vt:lpstr>Helvetica Neue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 W</dc:creator>
  <cp:lastModifiedBy>Johnson</cp:lastModifiedBy>
  <cp:revision>255</cp:revision>
  <dcterms:created xsi:type="dcterms:W3CDTF">2025-07-18T09:11:50Z</dcterms:created>
  <dcterms:modified xsi:type="dcterms:W3CDTF">2025-07-18T09:11:50Z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2244561B2B7D4620A4903B73E555C38A_12</vt:lpwstr>
  </property>
  <property fmtid="{D5CDD505-2E9C-101B-9397-08002B2CF9AE}" pid="3" name="KSOProductBuildVer">
    <vt:lpwstr>2052-6.7.1.8828</vt:lpwstr>
  </property>
</Properties>
</file>