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66" r:id="rId5"/>
    <p:sldId id="267" r:id="rId6"/>
    <p:sldId id="268" r:id="rId7"/>
    <p:sldId id="265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EB75"/>
    <a:srgbClr val="FAFAFA"/>
    <a:srgbClr val="FFFFFF"/>
    <a:srgbClr val="CEAE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562" autoAdjust="0"/>
  </p:normalViewPr>
  <p:slideViewPr>
    <p:cSldViewPr>
      <p:cViewPr>
        <p:scale>
          <a:sx n="75" d="100"/>
          <a:sy n="75" d="100"/>
        </p:scale>
        <p:origin x="1914" y="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0411B-275A-4D7E-8ED9-4ACA5460824A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3747D-A9A9-4229-9179-0B882F1C4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406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53747D-A9A9-4229-9179-0B882F1C4EC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304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53747D-A9A9-4229-9179-0B882F1C4EC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98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AB46-BD42-4BC4-B764-DB1D21719BF0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98A2-1D57-4654-8822-549B13E2F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27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AB46-BD42-4BC4-B764-DB1D21719BF0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98A2-1D57-4654-8822-549B13E2F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056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AB46-BD42-4BC4-B764-DB1D21719BF0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98A2-1D57-4654-8822-549B13E2F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172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AB46-BD42-4BC4-B764-DB1D21719BF0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98A2-1D57-4654-8822-549B13E2F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894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AB46-BD42-4BC4-B764-DB1D21719BF0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98A2-1D57-4654-8822-549B13E2F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51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AB46-BD42-4BC4-B764-DB1D21719BF0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98A2-1D57-4654-8822-549B13E2F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364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AB46-BD42-4BC4-B764-DB1D21719BF0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98A2-1D57-4654-8822-549B13E2F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342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AB46-BD42-4BC4-B764-DB1D21719BF0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98A2-1D57-4654-8822-549B13E2F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81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AB46-BD42-4BC4-B764-DB1D21719BF0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98A2-1D57-4654-8822-549B13E2F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534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AB46-BD42-4BC4-B764-DB1D21719BF0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98A2-1D57-4654-8822-549B13E2F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11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AB46-BD42-4BC4-B764-DB1D21719BF0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98A2-1D57-4654-8822-549B13E2F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68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4AB46-BD42-4BC4-B764-DB1D21719BF0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998A2-1D57-4654-8822-549B13E2F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23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2611503" y="2901171"/>
            <a:ext cx="6263047" cy="3633465"/>
            <a:chOff x="2611503" y="2645877"/>
            <a:chExt cx="6263047" cy="3633465"/>
          </a:xfrm>
        </p:grpSpPr>
        <p:grpSp>
          <p:nvGrpSpPr>
            <p:cNvPr id="11" name="그룹 10"/>
            <p:cNvGrpSpPr/>
            <p:nvPr/>
          </p:nvGrpSpPr>
          <p:grpSpPr>
            <a:xfrm>
              <a:off x="2789730" y="2645877"/>
              <a:ext cx="3564540" cy="288032"/>
              <a:chOff x="2807660" y="2420888"/>
              <a:chExt cx="3564540" cy="288032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2807660" y="2420888"/>
                <a:ext cx="720080" cy="288032"/>
              </a:xfrm>
              <a:prstGeom prst="roundRect">
                <a:avLst/>
              </a:prstGeom>
              <a:solidFill>
                <a:srgbClr val="94EB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>
                <a:off x="3563888" y="2420888"/>
                <a:ext cx="2808312" cy="288032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Problem Definition &amp; </a:t>
                </a:r>
                <a:r>
                  <a:rPr lang="en-US" altLang="ko-KR" sz="11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Modeling</a:t>
                </a:r>
                <a:endParaRPr lang="ko-KR" altLang="en-US" sz="1200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2611503" y="2961380"/>
              <a:ext cx="39209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자료구조설계</a:t>
              </a:r>
              <a:endParaRPr lang="ko-KR" altLang="en-US" sz="32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2803302" y="3408323"/>
              <a:ext cx="4794844" cy="45719"/>
            </a:xfrm>
            <a:prstGeom prst="roundRect">
              <a:avLst/>
            </a:prstGeom>
            <a:solidFill>
              <a:srgbClr val="94EB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220072" y="5910010"/>
              <a:ext cx="3654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컴퓨터공학부 </a:t>
              </a:r>
              <a:r>
                <a:rPr lang="en-US" altLang="ko-KR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20131409 </a:t>
              </a:r>
              <a:r>
                <a:rPr lang="ko-KR" altLang="en-US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주현준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EF9A5648-E249-4C2F-A5DD-EE070EE8BD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90" y="2708920"/>
            <a:ext cx="1369962" cy="136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781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2931118" y="2424634"/>
            <a:ext cx="3281764" cy="2553922"/>
            <a:chOff x="949998" y="1268760"/>
            <a:chExt cx="2181842" cy="1989319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971600" y="1268760"/>
              <a:ext cx="858763" cy="288032"/>
            </a:xfrm>
            <a:prstGeom prst="roundRect">
              <a:avLst/>
            </a:prstGeom>
            <a:solidFill>
              <a:srgbClr val="94EB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864271" y="1323625"/>
              <a:ext cx="549693" cy="21640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949998" y="1700808"/>
              <a:ext cx="2181842" cy="1077218"/>
              <a:chOff x="949998" y="1700808"/>
              <a:chExt cx="2181842" cy="1077218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475656" y="1799765"/>
                <a:ext cx="16561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Problem Definition</a:t>
                </a:r>
                <a:endParaRPr lang="ko-KR" altLang="en-US" sz="1600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949998" y="1700808"/>
                <a:ext cx="475253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01</a:t>
                </a:r>
                <a:endParaRPr lang="ko-KR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1035571" y="1285104"/>
              <a:ext cx="718106" cy="263709"/>
            </a:xfrm>
            <a:prstGeom prst="rect">
              <a:avLst/>
            </a:prstGeom>
            <a:solidFill>
              <a:srgbClr val="94EB75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-윤고딕330" panose="02030504000101010101" pitchFamily="18" charset="-127"/>
                  <a:ea typeface="-윤고딕330" panose="02030504000101010101" pitchFamily="18" charset="-127"/>
                </a:rPr>
                <a:t>INDEX</a:t>
              </a:r>
              <a:endParaRPr lang="ko-KR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949998" y="2180861"/>
              <a:ext cx="2181842" cy="1077218"/>
              <a:chOff x="949998" y="2165256"/>
              <a:chExt cx="2181842" cy="1077218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475656" y="2264213"/>
                <a:ext cx="16561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Modeling</a:t>
                </a:r>
                <a:endParaRPr lang="ko-KR" altLang="en-US" sz="1600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949998" y="2165256"/>
                <a:ext cx="475253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02</a:t>
                </a:r>
                <a:endParaRPr lang="ko-KR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4784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51520" y="260648"/>
            <a:ext cx="720080" cy="288032"/>
          </a:xfrm>
          <a:prstGeom prst="roundRect">
            <a:avLst/>
          </a:prstGeom>
          <a:solidFill>
            <a:srgbClr val="94EB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007748" y="260648"/>
            <a:ext cx="2808312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07748" y="68340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HU젊음의행진140" pitchFamily="18" charset="-127"/>
                <a:ea typeface="HU젊음의행진140" pitchFamily="18" charset="-127"/>
              </a:rPr>
              <a:t>Problem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U젊음의행진140" pitchFamily="18" charset="-127"/>
                <a:ea typeface="HU젊음의행진140" pitchFamily="18" charset="-127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HU젊음의행진140" pitchFamily="18" charset="-127"/>
                <a:ea typeface="HU젊음의행진140" pitchFamily="18" charset="-127"/>
              </a:rPr>
              <a:t>definition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HU젊음의행진140" pitchFamily="18" charset="-127"/>
              <a:ea typeface="HU젊음의행진14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539969"/>
            <a:ext cx="74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U젊음의행진160" pitchFamily="18" charset="-127"/>
                <a:ea typeface="HU젊음의행진160" pitchFamily="18" charset="-127"/>
              </a:rPr>
              <a:t>01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HU젊음의행진160" pitchFamily="18" charset="-127"/>
              <a:ea typeface="HU젊음의행진160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8366415" y="6515819"/>
            <a:ext cx="720080" cy="288032"/>
          </a:xfrm>
          <a:prstGeom prst="roundRect">
            <a:avLst/>
          </a:prstGeom>
          <a:solidFill>
            <a:srgbClr val="94EB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2579C1A-09D8-4074-BB45-DE34317F05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606" y="5895776"/>
            <a:ext cx="865906" cy="86590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3DC2D01-9EEE-4174-BF55-ACAA0D9DFF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61" y="1404065"/>
            <a:ext cx="5436096" cy="178614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795D732-F4AB-4E63-B95D-26ACB1BDD2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982" y="3207971"/>
            <a:ext cx="4047513" cy="230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751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51520" y="260648"/>
            <a:ext cx="720080" cy="288032"/>
          </a:xfrm>
          <a:prstGeom prst="roundRect">
            <a:avLst/>
          </a:prstGeom>
          <a:solidFill>
            <a:srgbClr val="94EB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007748" y="260648"/>
            <a:ext cx="2808312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07748" y="68340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HU젊음의행진140" pitchFamily="18" charset="-127"/>
                <a:ea typeface="HU젊음의행진140" pitchFamily="18" charset="-127"/>
              </a:rPr>
              <a:t>Problem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U젊음의행진140" pitchFamily="18" charset="-127"/>
                <a:ea typeface="HU젊음의행진140" pitchFamily="18" charset="-127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HU젊음의행진140" pitchFamily="18" charset="-127"/>
                <a:ea typeface="HU젊음의행진140" pitchFamily="18" charset="-127"/>
              </a:rPr>
              <a:t>definition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HU젊음의행진140" pitchFamily="18" charset="-127"/>
              <a:ea typeface="HU젊음의행진14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539969"/>
            <a:ext cx="74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U젊음의행진160" pitchFamily="18" charset="-127"/>
                <a:ea typeface="HU젊음의행진160" pitchFamily="18" charset="-127"/>
              </a:rPr>
              <a:t>01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HU젊음의행진160" pitchFamily="18" charset="-127"/>
              <a:ea typeface="HU젊음의행진160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8366415" y="6515819"/>
            <a:ext cx="720080" cy="288032"/>
          </a:xfrm>
          <a:prstGeom prst="roundRect">
            <a:avLst/>
          </a:prstGeom>
          <a:solidFill>
            <a:srgbClr val="94EB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2579C1A-09D8-4074-BB45-DE34317F05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606" y="5895776"/>
            <a:ext cx="865906" cy="8659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2AB265D-BC93-4664-8B13-4B8BB88D32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503" y="1587922"/>
            <a:ext cx="6768993" cy="368215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FD6436D-3C56-4E5D-A2A9-482AB5AC352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991" y="2514992"/>
            <a:ext cx="986016" cy="9860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8AD2098-998F-454C-BA4A-A5EBAF41892A}"/>
              </a:ext>
            </a:extLst>
          </p:cNvPr>
          <p:cNvSpPr txBox="1"/>
          <p:nvPr/>
        </p:nvSpPr>
        <p:spPr>
          <a:xfrm>
            <a:off x="1696051" y="5895776"/>
            <a:ext cx="5751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현재 본인이 위치한 곳에서 가장 가까운 </a:t>
            </a:r>
            <a:r>
              <a:rPr lang="ko-KR" altLang="en-US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따릉이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대여소는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?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5156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51520" y="260648"/>
            <a:ext cx="720080" cy="288032"/>
          </a:xfrm>
          <a:prstGeom prst="roundRect">
            <a:avLst/>
          </a:prstGeom>
          <a:solidFill>
            <a:srgbClr val="94EB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007748" y="260648"/>
            <a:ext cx="2808312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07748" y="68340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HU젊음의행진140" pitchFamily="18" charset="-127"/>
                <a:ea typeface="HU젊음의행진140" pitchFamily="18" charset="-127"/>
              </a:rPr>
              <a:t>Problem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U젊음의행진140" pitchFamily="18" charset="-127"/>
                <a:ea typeface="HU젊음의행진140" pitchFamily="18" charset="-127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HU젊음의행진140" pitchFamily="18" charset="-127"/>
                <a:ea typeface="HU젊음의행진140" pitchFamily="18" charset="-127"/>
              </a:rPr>
              <a:t>definition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HU젊음의행진140" pitchFamily="18" charset="-127"/>
              <a:ea typeface="HU젊음의행진14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539969"/>
            <a:ext cx="74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U젊음의행진160" pitchFamily="18" charset="-127"/>
                <a:ea typeface="HU젊음의행진160" pitchFamily="18" charset="-127"/>
              </a:rPr>
              <a:t>01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HU젊음의행진160" pitchFamily="18" charset="-127"/>
              <a:ea typeface="HU젊음의행진160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8366415" y="6515819"/>
            <a:ext cx="720080" cy="288032"/>
          </a:xfrm>
          <a:prstGeom prst="roundRect">
            <a:avLst/>
          </a:prstGeom>
          <a:solidFill>
            <a:srgbClr val="94EB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2579C1A-09D8-4074-BB45-DE34317F05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606" y="5895776"/>
            <a:ext cx="865906" cy="86590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CAEBB82-413E-48DB-AF09-828C7425E0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915" y="1397753"/>
            <a:ext cx="5896169" cy="450912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A8B6381-95AE-416D-80B5-D5261E61E888}"/>
              </a:ext>
            </a:extLst>
          </p:cNvPr>
          <p:cNvSpPr/>
          <p:nvPr/>
        </p:nvSpPr>
        <p:spPr>
          <a:xfrm>
            <a:off x="1623915" y="3652313"/>
            <a:ext cx="5896169" cy="22434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BE598E-80EA-473F-B262-7F0EBCF0085A}"/>
              </a:ext>
            </a:extLst>
          </p:cNvPr>
          <p:cNvSpPr txBox="1"/>
          <p:nvPr/>
        </p:nvSpPr>
        <p:spPr>
          <a:xfrm>
            <a:off x="116071" y="6478947"/>
            <a:ext cx="2148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* </a:t>
            </a:r>
            <a:r>
              <a:rPr lang="ko-KR" altLang="en-US" sz="1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출처 </a:t>
            </a:r>
            <a:r>
              <a:rPr lang="en-US" altLang="ko-KR" sz="1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 </a:t>
            </a:r>
            <a:r>
              <a:rPr lang="ko-KR" altLang="en-US" sz="1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서울 열린 데이터광장</a:t>
            </a:r>
          </a:p>
        </p:txBody>
      </p:sp>
    </p:spTree>
    <p:extLst>
      <p:ext uri="{BB962C8B-B14F-4D97-AF65-F5344CB8AC3E}">
        <p14:creationId xmlns:p14="http://schemas.microsoft.com/office/powerpoint/2010/main" val="4130958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51520" y="260648"/>
            <a:ext cx="720080" cy="288032"/>
          </a:xfrm>
          <a:prstGeom prst="roundRect">
            <a:avLst/>
          </a:prstGeom>
          <a:solidFill>
            <a:srgbClr val="94EB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007748" y="260648"/>
            <a:ext cx="2808312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7748" y="68340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Modeling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539969"/>
            <a:ext cx="74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8366415" y="6515819"/>
            <a:ext cx="720080" cy="288032"/>
          </a:xfrm>
          <a:prstGeom prst="roundRect">
            <a:avLst/>
          </a:prstGeom>
          <a:solidFill>
            <a:srgbClr val="94EB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447CAEF-1951-4CE2-98B0-D6A9323927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606" y="5895776"/>
            <a:ext cx="865906" cy="865906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08F50F7B-BCB6-4DC0-A521-A786664B12AD}"/>
              </a:ext>
            </a:extLst>
          </p:cNvPr>
          <p:cNvGrpSpPr/>
          <p:nvPr/>
        </p:nvGrpSpPr>
        <p:grpSpPr>
          <a:xfrm>
            <a:off x="1583668" y="731837"/>
            <a:ext cx="5976664" cy="3937447"/>
            <a:chOff x="-649088" y="294427"/>
            <a:chExt cx="9793088" cy="5956787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445AF7DC-B487-4D83-A650-9D819B1636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50" b="19551"/>
            <a:stretch/>
          </p:blipFill>
          <p:spPr>
            <a:xfrm>
              <a:off x="-649088" y="294427"/>
              <a:ext cx="9793088" cy="5956787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858D39C-CEDB-49F1-B106-9F5B1A61A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41025" y="2886477"/>
              <a:ext cx="386343" cy="386343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843B4EF8-589D-4E2E-B117-3139767C0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732773" y="4583680"/>
              <a:ext cx="386343" cy="386343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94F84BC-2F79-43B9-971E-852ED3E2E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135092" y="2899153"/>
              <a:ext cx="386343" cy="386343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515522CC-5EE3-4C24-AB2B-6CDB32C5E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150070" y="2554212"/>
              <a:ext cx="386343" cy="386343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8D6CC82F-88A7-4520-A015-17FA4904B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30304" y="4670879"/>
              <a:ext cx="386343" cy="386343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8DD7FAE2-C83D-4A8B-B8D2-BCCC42176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44813" y="3769381"/>
              <a:ext cx="386343" cy="386343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7B73AEC0-981B-4AA9-899D-DCE8EA421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737208" y="1090284"/>
              <a:ext cx="386343" cy="386343"/>
            </a:xfrm>
            <a:prstGeom prst="rect">
              <a:avLst/>
            </a:prstGeom>
          </p:spPr>
        </p:pic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B56C463E-281E-4222-BF4C-CFC0F2399087}"/>
                </a:ext>
              </a:extLst>
            </p:cNvPr>
            <p:cNvSpPr/>
            <p:nvPr/>
          </p:nvSpPr>
          <p:spPr>
            <a:xfrm>
              <a:off x="3995936" y="3645024"/>
              <a:ext cx="504056" cy="5040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32EB4397-4F69-4592-991B-838F1EBA9DF3}"/>
                </a:ext>
              </a:extLst>
            </p:cNvPr>
            <p:cNvCxnSpPr>
              <a:cxnSpLocks/>
              <a:stCxn id="22" idx="7"/>
            </p:cNvCxnSpPr>
            <p:nvPr/>
          </p:nvCxnSpPr>
          <p:spPr>
            <a:xfrm flipV="1">
              <a:off x="4426175" y="2780931"/>
              <a:ext cx="1669684" cy="937910"/>
            </a:xfrm>
            <a:prstGeom prst="line">
              <a:avLst/>
            </a:prstGeom>
            <a:ln w="28575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9FD0658-AD49-46BE-8815-3D4976083C42}"/>
                </a:ext>
              </a:extLst>
            </p:cNvPr>
            <p:cNvCxnSpPr>
              <a:cxnSpLocks/>
              <a:stCxn id="22" idx="6"/>
              <a:endCxn id="55" idx="2"/>
            </p:cNvCxnSpPr>
            <p:nvPr/>
          </p:nvCxnSpPr>
          <p:spPr>
            <a:xfrm>
              <a:off x="4499992" y="3897052"/>
              <a:ext cx="2385965" cy="58856"/>
            </a:xfrm>
            <a:prstGeom prst="line">
              <a:avLst/>
            </a:prstGeom>
            <a:ln w="28575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8A7BDF35-C556-4C6F-ACE0-D784B1B4E786}"/>
                </a:ext>
              </a:extLst>
            </p:cNvPr>
            <p:cNvCxnSpPr>
              <a:cxnSpLocks/>
            </p:cNvCxnSpPr>
            <p:nvPr/>
          </p:nvCxnSpPr>
          <p:spPr>
            <a:xfrm>
              <a:off x="4349117" y="4133248"/>
              <a:ext cx="173036" cy="447880"/>
            </a:xfrm>
            <a:prstGeom prst="line">
              <a:avLst/>
            </a:prstGeom>
            <a:ln w="28575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797F12AD-A40D-4E06-AA9C-C6D7D890F889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H="1">
              <a:off x="3098741" y="4075263"/>
              <a:ext cx="971012" cy="492060"/>
            </a:xfrm>
            <a:prstGeom prst="line">
              <a:avLst/>
            </a:prstGeom>
            <a:ln w="28575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CA44F575-633D-4F71-B791-C9270F63A831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 flipV="1">
              <a:off x="3508283" y="3226783"/>
              <a:ext cx="561470" cy="492058"/>
            </a:xfrm>
            <a:prstGeom prst="line">
              <a:avLst/>
            </a:prstGeom>
            <a:ln w="28575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67403FA7-42B9-43CE-819C-E420D2F50662}"/>
                </a:ext>
              </a:extLst>
            </p:cNvPr>
            <p:cNvCxnSpPr>
              <a:cxnSpLocks/>
              <a:stCxn id="22" idx="2"/>
              <a:endCxn id="63" idx="6"/>
            </p:cNvCxnSpPr>
            <p:nvPr/>
          </p:nvCxnSpPr>
          <p:spPr>
            <a:xfrm flipH="1" flipV="1">
              <a:off x="1390788" y="3062760"/>
              <a:ext cx="2605148" cy="834292"/>
            </a:xfrm>
            <a:prstGeom prst="line">
              <a:avLst/>
            </a:prstGeom>
            <a:ln w="28575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111F91B-BA13-4C00-A256-8994C3061B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5976" y="1538279"/>
              <a:ext cx="482798" cy="2106745"/>
            </a:xfrm>
            <a:prstGeom prst="line">
              <a:avLst/>
            </a:prstGeom>
            <a:ln w="28575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84BDB703-4245-4C0B-852E-4641404CC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1499" y="3762737"/>
              <a:ext cx="315091" cy="315091"/>
            </a:xfrm>
            <a:prstGeom prst="rect">
              <a:avLst/>
            </a:prstGeom>
          </p:spPr>
        </p:pic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046CE6C3-769E-432C-87C2-3ED3DDD430DB}"/>
                </a:ext>
              </a:extLst>
            </p:cNvPr>
            <p:cNvSpPr/>
            <p:nvPr/>
          </p:nvSpPr>
          <p:spPr>
            <a:xfrm>
              <a:off x="2676939" y="4505292"/>
              <a:ext cx="504056" cy="5040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749CF9B8-748E-46C5-A5B1-61290A814B48}"/>
                </a:ext>
              </a:extLst>
            </p:cNvPr>
            <p:cNvSpPr/>
            <p:nvPr/>
          </p:nvSpPr>
          <p:spPr>
            <a:xfrm>
              <a:off x="4369821" y="4586719"/>
              <a:ext cx="504056" cy="5040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B4BE4D08-8B51-4838-A2AE-CC9E349BBB57}"/>
                </a:ext>
              </a:extLst>
            </p:cNvPr>
            <p:cNvSpPr/>
            <p:nvPr/>
          </p:nvSpPr>
          <p:spPr>
            <a:xfrm>
              <a:off x="6885957" y="3703880"/>
              <a:ext cx="504056" cy="5040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53B3D013-D798-4147-BD98-AB547479C0E6}"/>
                </a:ext>
              </a:extLst>
            </p:cNvPr>
            <p:cNvSpPr/>
            <p:nvPr/>
          </p:nvSpPr>
          <p:spPr>
            <a:xfrm>
              <a:off x="6086569" y="2495356"/>
              <a:ext cx="504056" cy="5040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93A737C0-4916-46F6-B36D-D15AB8A74912}"/>
                </a:ext>
              </a:extLst>
            </p:cNvPr>
            <p:cNvSpPr/>
            <p:nvPr/>
          </p:nvSpPr>
          <p:spPr>
            <a:xfrm>
              <a:off x="4678352" y="1031428"/>
              <a:ext cx="504056" cy="5040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C0A2B535-AFD1-4CD4-8C11-79315D31B1B6}"/>
                </a:ext>
              </a:extLst>
            </p:cNvPr>
            <p:cNvSpPr/>
            <p:nvPr/>
          </p:nvSpPr>
          <p:spPr>
            <a:xfrm>
              <a:off x="3076235" y="2833397"/>
              <a:ext cx="504056" cy="5040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E67AD8BA-27FA-45F9-8E0B-E2A4DD96F24E}"/>
                </a:ext>
              </a:extLst>
            </p:cNvPr>
            <p:cNvSpPr/>
            <p:nvPr/>
          </p:nvSpPr>
          <p:spPr>
            <a:xfrm>
              <a:off x="886732" y="2810732"/>
              <a:ext cx="504056" cy="5040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내용 개체 틀 2">
            <a:extLst>
              <a:ext uri="{FF2B5EF4-FFF2-40B4-BE49-F238E27FC236}">
                <a16:creationId xmlns:a16="http://schemas.microsoft.com/office/drawing/2014/main" id="{C538FABD-FC63-432D-A725-9C6275FE6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4653136"/>
            <a:ext cx="8147247" cy="1044855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사용자의 현재 위치 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root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node</a:t>
            </a:r>
          </a:p>
          <a:p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사용자의 위치 기준 가장 가까운 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10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개의 </a:t>
            </a:r>
            <a:r>
              <a:rPr lang="ko-KR" altLang="en-US" sz="18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따릉이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정류소 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 leaf node</a:t>
            </a:r>
          </a:p>
          <a:p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Edge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의 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Weight : node(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정류소 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– 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사용자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간의 거리</a:t>
            </a:r>
            <a:endParaRPr lang="en-US" altLang="ko-KR" sz="1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8DC38D16-4AC3-45A2-9C20-EBDEDBF43EF3}"/>
              </a:ext>
            </a:extLst>
          </p:cNvPr>
          <p:cNvSpPr txBox="1">
            <a:spLocks/>
          </p:cNvSpPr>
          <p:nvPr/>
        </p:nvSpPr>
        <p:spPr>
          <a:xfrm>
            <a:off x="2619756" y="5884496"/>
            <a:ext cx="4028574" cy="373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실시간 </a:t>
            </a:r>
            <a:r>
              <a:rPr lang="ko-KR" altLang="en-US" sz="1800">
                <a:latin typeface="-윤고딕330" panose="02030504000101010101" pitchFamily="18" charset="-127"/>
                <a:ea typeface="-윤고딕330" panose="02030504000101010101" pitchFamily="18" charset="-127"/>
              </a:rPr>
              <a:t>위치 변화에 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따른 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Weight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변경</a:t>
            </a:r>
            <a:endParaRPr lang="en-US" altLang="ko-KR" sz="1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FCCC3E59-068B-4EEB-873A-2A0C501984C4}"/>
              </a:ext>
            </a:extLst>
          </p:cNvPr>
          <p:cNvSpPr/>
          <p:nvPr/>
        </p:nvSpPr>
        <p:spPr>
          <a:xfrm>
            <a:off x="2040445" y="5943970"/>
            <a:ext cx="576064" cy="28584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69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51520" y="260648"/>
            <a:ext cx="720080" cy="288032"/>
          </a:xfrm>
          <a:prstGeom prst="roundRect">
            <a:avLst/>
          </a:prstGeom>
          <a:solidFill>
            <a:srgbClr val="94EB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007748" y="260648"/>
            <a:ext cx="2808312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7748" y="68340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Q &amp; A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539969"/>
            <a:ext cx="74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8366415" y="6515819"/>
            <a:ext cx="720080" cy="288032"/>
          </a:xfrm>
          <a:prstGeom prst="roundRect">
            <a:avLst/>
          </a:prstGeom>
          <a:solidFill>
            <a:srgbClr val="94EB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39FE27C-BEB0-4E75-A884-80B2CF03E1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606" y="5895776"/>
            <a:ext cx="865906" cy="86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041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3132</TotalTime>
  <Words>82</Words>
  <Application>Microsoft Office PowerPoint</Application>
  <PresentationFormat>화면 슬라이드 쇼(4:3)</PresentationFormat>
  <Paragraphs>26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HU젊음의행진140</vt:lpstr>
      <vt:lpstr>HU젊음의행진160</vt:lpstr>
      <vt:lpstr>맑은 고딕</vt:lpstr>
      <vt:lpstr>-윤고딕330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크레벅스</dc:creator>
  <cp:lastModifiedBy>Hyun Jun Joo</cp:lastModifiedBy>
  <cp:revision>18</cp:revision>
  <dcterms:created xsi:type="dcterms:W3CDTF">2017-03-03T04:17:19Z</dcterms:created>
  <dcterms:modified xsi:type="dcterms:W3CDTF">2018-09-09T10:16:20Z</dcterms:modified>
</cp:coreProperties>
</file>