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0" d="100"/>
          <a:sy n="140" d="100"/>
        </p:scale>
        <p:origin x="1410" y="-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DCF6-88B8-4E5B-B0B7-B03ED31FAFD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5EF-8729-401A-B3E9-99A8EFB2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12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DCF6-88B8-4E5B-B0B7-B03ED31FAFD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5EF-8729-401A-B3E9-99A8EFB2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27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DCF6-88B8-4E5B-B0B7-B03ED31FAFD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5EF-8729-401A-B3E9-99A8EFB2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0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DCF6-88B8-4E5B-B0B7-B03ED31FAFD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5EF-8729-401A-B3E9-99A8EFB2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8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DCF6-88B8-4E5B-B0B7-B03ED31FAFD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5EF-8729-401A-B3E9-99A8EFB2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1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DCF6-88B8-4E5B-B0B7-B03ED31FAFD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5EF-8729-401A-B3E9-99A8EFB2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2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DCF6-88B8-4E5B-B0B7-B03ED31FAFD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5EF-8729-401A-B3E9-99A8EFB2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7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DCF6-88B8-4E5B-B0B7-B03ED31FAFD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5EF-8729-401A-B3E9-99A8EFB2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2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DCF6-88B8-4E5B-B0B7-B03ED31FAFD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5EF-8729-401A-B3E9-99A8EFB2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1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DCF6-88B8-4E5B-B0B7-B03ED31FAFD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5EF-8729-401A-B3E9-99A8EFB2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4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DCF6-88B8-4E5B-B0B7-B03ED31FAFD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5EF-8729-401A-B3E9-99A8EFB2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4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DCF6-88B8-4E5B-B0B7-B03ED31FAFD6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F5EF-8729-401A-B3E9-99A8EFB26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0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01191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7355" y="40943"/>
            <a:ext cx="2599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14px,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상하여백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40px ,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왼쪽여백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24px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66" y="416256"/>
            <a:ext cx="1897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로고좌우여백 </a:t>
            </a:r>
            <a:r>
              <a:rPr lang="en-US" altLang="ko-KR" sz="1000" dirty="0" smtClean="0">
                <a:solidFill>
                  <a:srgbClr val="FF0000"/>
                </a:solidFill>
              </a:rPr>
              <a:t>40px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09401"/>
            <a:ext cx="262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상단우측메뉴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14px, #000,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상하여백</a:t>
            </a:r>
            <a:r>
              <a:rPr lang="ko-KR" altLang="en-US" sz="900" dirty="0" smtClean="0">
                <a:solidFill>
                  <a:srgbClr val="FF0000"/>
                </a:solidFill>
              </a:rPr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3</a:t>
            </a:r>
            <a:r>
              <a:rPr lang="en-US" altLang="ko-KR" sz="900" dirty="0" smtClean="0">
                <a:solidFill>
                  <a:srgbClr val="FF0000"/>
                </a:solidFill>
              </a:rPr>
              <a:t>0px ,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좌우여백</a:t>
            </a:r>
            <a:r>
              <a:rPr lang="ko-KR" altLang="en-US" sz="900" dirty="0" smtClean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24px, 40px</a:t>
            </a: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버튼 </a:t>
            </a:r>
            <a:r>
              <a:rPr lang="en-US" altLang="ko-KR" sz="900" dirty="0" smtClean="0">
                <a:solidFill>
                  <a:srgbClr val="FF0000"/>
                </a:solidFill>
              </a:rPr>
              <a:t>padding:</a:t>
            </a:r>
            <a:r>
              <a:rPr lang="ko-KR" altLang="en-US" sz="900" dirty="0" smtClean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7px 16px</a:t>
            </a:r>
          </a:p>
          <a:p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ko-KR" altLang="en-US" sz="900" dirty="0" err="1" smtClean="0">
                <a:solidFill>
                  <a:srgbClr val="FF0000"/>
                </a:solidFill>
              </a:rPr>
              <a:t>헤더박스</a:t>
            </a:r>
            <a:r>
              <a:rPr lang="ko-KR" altLang="en-US" sz="900" dirty="0" smtClean="0">
                <a:solidFill>
                  <a:srgbClr val="FF0000"/>
                </a:solidFill>
              </a:rPr>
              <a:t>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아래그림자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 box-shadow: 0 2px 7px 0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rgba</a:t>
            </a:r>
            <a:r>
              <a:rPr lang="en-US" altLang="ko-KR" sz="900" dirty="0" smtClean="0">
                <a:solidFill>
                  <a:srgbClr val="FF0000"/>
                </a:solidFill>
              </a:rPr>
              <a:t>(0,0,0,.3);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488" y="5295331"/>
            <a:ext cx="22518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28px, 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좌우여백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131px,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box-shadow: 0 1px </a:t>
            </a:r>
            <a:r>
              <a:rPr lang="en-US" altLang="ko-KR" sz="1000" dirty="0" err="1">
                <a:solidFill>
                  <a:srgbClr val="FF0000"/>
                </a:solidFill>
              </a:rPr>
              <a:t>1px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rgba</a:t>
            </a:r>
            <a:r>
              <a:rPr lang="en-US" altLang="ko-KR" sz="1000" dirty="0">
                <a:solidFill>
                  <a:srgbClr val="FF0000"/>
                </a:solidFill>
              </a:rPr>
              <a:t>(0,0,0,.24),0 4px </a:t>
            </a:r>
            <a:r>
              <a:rPr lang="en-US" altLang="ko-KR" sz="1000" dirty="0" err="1">
                <a:solidFill>
                  <a:srgbClr val="FF0000"/>
                </a:solidFill>
              </a:rPr>
              <a:t>4px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rgba</a:t>
            </a:r>
            <a:r>
              <a:rPr lang="en-US" altLang="ko-KR" sz="1000" dirty="0">
                <a:solidFill>
                  <a:srgbClr val="FF0000"/>
                </a:solidFill>
              </a:rPr>
              <a:t>(0,0,0,.12);</a:t>
            </a:r>
          </a:p>
          <a:p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04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61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2021-12-13T23:18:24Z</dcterms:created>
  <dcterms:modified xsi:type="dcterms:W3CDTF">2021-12-14T00:29:22Z</dcterms:modified>
</cp:coreProperties>
</file>