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995D-792E-4807-B696-2A2DE289474E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9C63-C755-41D7-9772-10A97F91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06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995D-792E-4807-B696-2A2DE289474E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9C63-C755-41D7-9772-10A97F91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41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995D-792E-4807-B696-2A2DE289474E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9C63-C755-41D7-9772-10A97F91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59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995D-792E-4807-B696-2A2DE289474E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9C63-C755-41D7-9772-10A97F91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995D-792E-4807-B696-2A2DE289474E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9C63-C755-41D7-9772-10A97F91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995D-792E-4807-B696-2A2DE289474E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9C63-C755-41D7-9772-10A97F91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2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995D-792E-4807-B696-2A2DE289474E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9C63-C755-41D7-9772-10A97F91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7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995D-792E-4807-B696-2A2DE289474E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9C63-C755-41D7-9772-10A97F91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7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995D-792E-4807-B696-2A2DE289474E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9C63-C755-41D7-9772-10A97F91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5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995D-792E-4807-B696-2A2DE289474E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9C63-C755-41D7-9772-10A97F91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46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995D-792E-4807-B696-2A2DE289474E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9C63-C755-41D7-9772-10A97F91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8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5995D-792E-4807-B696-2A2DE289474E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9C63-C755-41D7-9772-10A97F91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7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5656" y="980728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09471" y="908720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11660" y="3717066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115616" y="4941168"/>
            <a:ext cx="115212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학번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804248" y="980728"/>
            <a:ext cx="115212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교번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7504" y="1209259"/>
            <a:ext cx="115212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과목코드</a:t>
            </a:r>
            <a:endParaRPr lang="ko-KR" altLang="en-US" dirty="0"/>
          </a:p>
        </p:txBody>
      </p:sp>
      <p:sp>
        <p:nvSpPr>
          <p:cNvPr id="10" name="다이아몬드 9"/>
          <p:cNvSpPr/>
          <p:nvPr/>
        </p:nvSpPr>
        <p:spPr>
          <a:xfrm>
            <a:off x="3131840" y="764704"/>
            <a:ext cx="1440160" cy="11521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강의</a:t>
            </a:r>
            <a:endParaRPr lang="ko-KR" altLang="en-US"/>
          </a:p>
        </p:txBody>
      </p:sp>
      <p:cxnSp>
        <p:nvCxnSpPr>
          <p:cNvPr id="12" name="직선 연결선 11"/>
          <p:cNvCxnSpPr>
            <a:stCxn id="4" idx="3"/>
            <a:endCxn id="10" idx="1"/>
          </p:cNvCxnSpPr>
          <p:nvPr/>
        </p:nvCxnSpPr>
        <p:spPr>
          <a:xfrm>
            <a:off x="2555776" y="134076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0" idx="3"/>
            <a:endCxn id="5" idx="1"/>
          </p:cNvCxnSpPr>
          <p:nvPr/>
        </p:nvCxnSpPr>
        <p:spPr>
          <a:xfrm>
            <a:off x="4572000" y="1340768"/>
            <a:ext cx="737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이아몬드 15"/>
          <p:cNvSpPr/>
          <p:nvPr/>
        </p:nvSpPr>
        <p:spPr>
          <a:xfrm>
            <a:off x="1458313" y="2411362"/>
            <a:ext cx="1116124" cy="94563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4" idx="2"/>
            <a:endCxn id="16" idx="0"/>
          </p:cNvCxnSpPr>
          <p:nvPr/>
        </p:nvCxnSpPr>
        <p:spPr>
          <a:xfrm>
            <a:off x="2015716" y="1700808"/>
            <a:ext cx="659" cy="710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6" idx="2"/>
            <a:endCxn id="6" idx="0"/>
          </p:cNvCxnSpPr>
          <p:nvPr/>
        </p:nvCxnSpPr>
        <p:spPr>
          <a:xfrm flipH="1">
            <a:off x="2015716" y="3356992"/>
            <a:ext cx="659" cy="36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다이아몬드 23"/>
          <p:cNvSpPr/>
          <p:nvPr/>
        </p:nvSpPr>
        <p:spPr>
          <a:xfrm>
            <a:off x="4010469" y="3573050"/>
            <a:ext cx="1313535" cy="12241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지도</a:t>
            </a:r>
            <a:endParaRPr lang="ko-KR" altLang="en-US"/>
          </a:p>
        </p:txBody>
      </p:sp>
      <p:cxnSp>
        <p:nvCxnSpPr>
          <p:cNvPr id="26" name="직선 연결선 25"/>
          <p:cNvCxnSpPr>
            <a:stCxn id="5" idx="2"/>
            <a:endCxn id="24" idx="3"/>
          </p:cNvCxnSpPr>
          <p:nvPr/>
        </p:nvCxnSpPr>
        <p:spPr>
          <a:xfrm flipH="1">
            <a:off x="5324004" y="1772816"/>
            <a:ext cx="525527" cy="241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4" idx="1"/>
            <a:endCxn id="6" idx="3"/>
          </p:cNvCxnSpPr>
          <p:nvPr/>
        </p:nvCxnSpPr>
        <p:spPr>
          <a:xfrm flipH="1">
            <a:off x="2519772" y="4185118"/>
            <a:ext cx="1490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309656" y="5373216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졸업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요건</a:t>
            </a:r>
            <a:endParaRPr lang="ko-KR" altLang="en-US" dirty="0"/>
          </a:p>
        </p:txBody>
      </p:sp>
      <p:sp>
        <p:nvSpPr>
          <p:cNvPr id="41" name="다이아몬드 40"/>
          <p:cNvSpPr/>
          <p:nvPr/>
        </p:nvSpPr>
        <p:spPr>
          <a:xfrm>
            <a:off x="3851920" y="5121188"/>
            <a:ext cx="1313535" cy="12241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졸업</a:t>
            </a:r>
            <a:endParaRPr lang="ko-KR" altLang="en-US" dirty="0"/>
          </a:p>
        </p:txBody>
      </p:sp>
      <p:cxnSp>
        <p:nvCxnSpPr>
          <p:cNvPr id="42" name="직선 연결선 41"/>
          <p:cNvCxnSpPr>
            <a:stCxn id="41" idx="1"/>
            <a:endCxn id="6" idx="3"/>
          </p:cNvCxnSpPr>
          <p:nvPr/>
        </p:nvCxnSpPr>
        <p:spPr>
          <a:xfrm flipH="1" flipV="1">
            <a:off x="2519772" y="4185118"/>
            <a:ext cx="1332148" cy="1548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8" idx="1"/>
            <a:endCxn id="41" idx="3"/>
          </p:cNvCxnSpPr>
          <p:nvPr/>
        </p:nvCxnSpPr>
        <p:spPr>
          <a:xfrm flipH="1">
            <a:off x="5165455" y="5733256"/>
            <a:ext cx="1144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53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12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4</cp:revision>
  <dcterms:created xsi:type="dcterms:W3CDTF">2019-04-25T04:41:35Z</dcterms:created>
  <dcterms:modified xsi:type="dcterms:W3CDTF">2019-04-25T07:02:48Z</dcterms:modified>
</cp:coreProperties>
</file>