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5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1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0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5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8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3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6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CEF9-2501-4891-8DD9-78AEB836B0D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0CD2-0A90-448E-BB9C-B653C3D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6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3728" y="621712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80112" y="1698827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</a:t>
            </a:r>
            <a:r>
              <a:rPr lang="ko-KR" altLang="en-US" dirty="0"/>
              <a:t>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3837819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5539" y="210901"/>
            <a:ext cx="1152128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6172" y="1267736"/>
            <a:ext cx="1152128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2712" y="2276872"/>
            <a:ext cx="1152128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948264" y="841025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카페명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948264" y="1844312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 등급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948264" y="2924624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회원수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56368" y="4077072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 설명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020272" y="5003912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16" name="다이아몬드 15"/>
          <p:cNvSpPr/>
          <p:nvPr/>
        </p:nvSpPr>
        <p:spPr>
          <a:xfrm>
            <a:off x="3707904" y="1174330"/>
            <a:ext cx="1440160" cy="1009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소속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4" idx="3"/>
            <a:endCxn id="16" idx="1"/>
          </p:cNvCxnSpPr>
          <p:nvPr/>
        </p:nvCxnSpPr>
        <p:spPr>
          <a:xfrm>
            <a:off x="3059832" y="1053760"/>
            <a:ext cx="648072" cy="625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3"/>
            <a:endCxn id="5" idx="1"/>
          </p:cNvCxnSpPr>
          <p:nvPr/>
        </p:nvCxnSpPr>
        <p:spPr>
          <a:xfrm>
            <a:off x="5148064" y="1678898"/>
            <a:ext cx="432048" cy="4519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943708" y="4914478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번호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63888" y="4942192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932040" y="4914478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411760" y="5869032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851920" y="5962391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64088" y="5962391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827584" y="5836950"/>
            <a:ext cx="1296144" cy="86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</a:t>
            </a:r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4860032" y="3141992"/>
            <a:ext cx="1368152" cy="1127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보유</a:t>
            </a:r>
            <a:endParaRPr lang="ko-KR" altLang="en-US"/>
          </a:p>
        </p:txBody>
      </p:sp>
      <p:cxnSp>
        <p:nvCxnSpPr>
          <p:cNvPr id="30" name="직선 연결선 29"/>
          <p:cNvCxnSpPr>
            <a:stCxn id="5" idx="2"/>
            <a:endCxn id="28" idx="3"/>
          </p:cNvCxnSpPr>
          <p:nvPr/>
        </p:nvCxnSpPr>
        <p:spPr>
          <a:xfrm>
            <a:off x="6048164" y="2562923"/>
            <a:ext cx="180020" cy="1143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8" idx="1"/>
            <a:endCxn id="6" idx="3"/>
          </p:cNvCxnSpPr>
          <p:nvPr/>
        </p:nvCxnSpPr>
        <p:spPr>
          <a:xfrm flipH="1">
            <a:off x="4499992" y="3705930"/>
            <a:ext cx="360040" cy="563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6</cp:revision>
  <dcterms:created xsi:type="dcterms:W3CDTF">2019-04-29T04:44:09Z</dcterms:created>
  <dcterms:modified xsi:type="dcterms:W3CDTF">2019-04-29T07:22:51Z</dcterms:modified>
</cp:coreProperties>
</file>