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0D6B-A84A-45A0-AD49-98FDD9723BA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BAE9-AFAA-492E-A10F-2911037E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3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0D6B-A84A-45A0-AD49-98FDD9723BA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BAE9-AFAA-492E-A10F-2911037E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71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0D6B-A84A-45A0-AD49-98FDD9723BA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BAE9-AFAA-492E-A10F-2911037E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22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0D6B-A84A-45A0-AD49-98FDD9723BA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BAE9-AFAA-492E-A10F-2911037E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4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0D6B-A84A-45A0-AD49-98FDD9723BA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BAE9-AFAA-492E-A10F-2911037E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13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0D6B-A84A-45A0-AD49-98FDD9723BA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BAE9-AFAA-492E-A10F-2911037E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34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0D6B-A84A-45A0-AD49-98FDD9723BA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BAE9-AFAA-492E-A10F-2911037E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88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0D6B-A84A-45A0-AD49-98FDD9723BA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BAE9-AFAA-492E-A10F-2911037E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26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0D6B-A84A-45A0-AD49-98FDD9723BA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BAE9-AFAA-492E-A10F-2911037E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0D6B-A84A-45A0-AD49-98FDD9723BA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BAE9-AFAA-492E-A10F-2911037E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0D6B-A84A-45A0-AD49-98FDD9723BA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BAE9-AFAA-492E-A10F-2911037E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19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40D6B-A84A-45A0-AD49-98FDD9723BA0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2BAE9-AFAA-492E-A10F-2911037E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9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39752" y="1679609"/>
            <a:ext cx="1584176" cy="4985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판매일자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부서코드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(FK)</a:t>
            </a: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판매순번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부서명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부서실적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판매사원번호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사원명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고객번호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고객명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고객주소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누적판매량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채권액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판매금액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수금액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미수금액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수금완료일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기타사</a:t>
            </a:r>
            <a:r>
              <a:rPr lang="ko-KR" altLang="en-US" dirty="0">
                <a:solidFill>
                  <a:sysClr val="windowText" lastClr="000000"/>
                </a:solidFill>
              </a:rPr>
              <a:t>항</a:t>
            </a: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2339752" y="2687721"/>
            <a:ext cx="1584176" cy="0"/>
          </a:xfrm>
          <a:prstGeom prst="line">
            <a:avLst/>
          </a:prstGeom>
          <a:ln w="476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6444208" y="3667237"/>
            <a:ext cx="2592288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판매일자 </a:t>
            </a:r>
            <a:r>
              <a:rPr lang="en-US" altLang="ko-KR" dirty="0" smtClean="0"/>
              <a:t>(FK)</a:t>
            </a:r>
          </a:p>
          <a:p>
            <a:pPr algn="ctr"/>
            <a:r>
              <a:rPr lang="ko-KR" altLang="en-US" dirty="0" smtClean="0"/>
              <a:t>부서코드 </a:t>
            </a:r>
            <a:r>
              <a:rPr lang="en-US" altLang="ko-KR" dirty="0" smtClean="0"/>
              <a:t>(FK)</a:t>
            </a:r>
          </a:p>
          <a:p>
            <a:pPr algn="ctr"/>
            <a:r>
              <a:rPr lang="ko-KR" altLang="en-US" dirty="0" smtClean="0"/>
              <a:t>판매순번 </a:t>
            </a:r>
            <a:r>
              <a:rPr lang="en-US" altLang="ko-KR" dirty="0" smtClean="0"/>
              <a:t>(FK)</a:t>
            </a:r>
          </a:p>
          <a:p>
            <a:pPr algn="ctr"/>
            <a:r>
              <a:rPr lang="ko-KR" altLang="en-US" dirty="0" smtClean="0"/>
              <a:t>제품번호</a:t>
            </a:r>
            <a:r>
              <a:rPr lang="en-US" altLang="ko-KR" dirty="0" smtClean="0"/>
              <a:t>(FK)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제품명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단가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수량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금</a:t>
            </a:r>
            <a:r>
              <a:rPr lang="ko-KR" altLang="en-US" dirty="0"/>
              <a:t>액</a:t>
            </a: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6444208" y="4955523"/>
            <a:ext cx="2592288" cy="0"/>
          </a:xfrm>
          <a:prstGeom prst="line">
            <a:avLst/>
          </a:prstGeom>
          <a:ln w="476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923928" y="5215859"/>
            <a:ext cx="2520280" cy="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11" idx="1"/>
          </p:cNvCxnSpPr>
          <p:nvPr/>
        </p:nvCxnSpPr>
        <p:spPr>
          <a:xfrm flipV="1">
            <a:off x="6156176" y="4963381"/>
            <a:ext cx="288032" cy="252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156176" y="5215859"/>
            <a:ext cx="288032" cy="243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156176" y="5033069"/>
            <a:ext cx="0" cy="365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926741" y="5036474"/>
            <a:ext cx="0" cy="365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77842" y="12480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판매전표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04248" y="321297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판매전표 항목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86581" y="404664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적용 전</a:t>
            </a:r>
            <a:endParaRPr lang="ko-KR" altLang="en-US" sz="3200" dirty="0"/>
          </a:p>
        </p:txBody>
      </p:sp>
      <p:sp>
        <p:nvSpPr>
          <p:cNvPr id="2" name="직사각형 1"/>
          <p:cNvSpPr/>
          <p:nvPr/>
        </p:nvSpPr>
        <p:spPr>
          <a:xfrm>
            <a:off x="0" y="3667237"/>
            <a:ext cx="1331640" cy="1057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부서 코드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부서명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부서실</a:t>
            </a:r>
            <a:r>
              <a:rPr lang="ko-KR" altLang="en-US" dirty="0"/>
              <a:t>적</a:t>
            </a: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0" y="4077072"/>
            <a:ext cx="1331640" cy="0"/>
          </a:xfrm>
          <a:prstGeom prst="line">
            <a:avLst/>
          </a:prstGeom>
          <a:ln w="476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1822" y="32129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부서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964135" y="1100306"/>
            <a:ext cx="1331640" cy="1057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제품번호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제품명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표준단가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6964135" y="1510141"/>
            <a:ext cx="1331640" cy="0"/>
          </a:xfrm>
          <a:prstGeom prst="line">
            <a:avLst/>
          </a:prstGeom>
          <a:ln w="476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75957" y="6453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제품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1331640" y="4196190"/>
            <a:ext cx="980968" cy="3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2024576" y="3943711"/>
            <a:ext cx="288032" cy="252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024576" y="4196189"/>
            <a:ext cx="288032" cy="243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024576" y="4013399"/>
            <a:ext cx="0" cy="365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547664" y="4038657"/>
            <a:ext cx="0" cy="365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7123011" y="2424237"/>
            <a:ext cx="1047583" cy="529894"/>
            <a:chOff x="6585473" y="2431838"/>
            <a:chExt cx="980968" cy="496198"/>
          </a:xfrm>
        </p:grpSpPr>
        <p:cxnSp>
          <p:nvCxnSpPr>
            <p:cNvPr id="33" name="직선 연결선 32"/>
            <p:cNvCxnSpPr/>
            <p:nvPr/>
          </p:nvCxnSpPr>
          <p:spPr>
            <a:xfrm flipV="1">
              <a:off x="6585473" y="2684317"/>
              <a:ext cx="980968" cy="34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7278409" y="2431838"/>
              <a:ext cx="288032" cy="252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7278409" y="2684316"/>
              <a:ext cx="288032" cy="243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7278409" y="2501526"/>
              <a:ext cx="0" cy="365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801497" y="2526784"/>
              <a:ext cx="0" cy="365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타원 12"/>
          <p:cNvSpPr/>
          <p:nvPr/>
        </p:nvSpPr>
        <p:spPr>
          <a:xfrm>
            <a:off x="1708796" y="4055578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494474" y="2623836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05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39752" y="3059179"/>
            <a:ext cx="1584176" cy="3605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판매일자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부서코드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(FK)</a:t>
            </a: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판매순번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판매사원번호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고객번호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판매금액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수금액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미수금액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수금완료일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기타사</a:t>
            </a:r>
            <a:r>
              <a:rPr lang="ko-KR" altLang="en-US" dirty="0">
                <a:solidFill>
                  <a:sysClr val="windowText" lastClr="000000"/>
                </a:solidFill>
              </a:rPr>
              <a:t>항</a:t>
            </a: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2339752" y="4276137"/>
            <a:ext cx="1584176" cy="0"/>
          </a:xfrm>
          <a:prstGeom prst="line">
            <a:avLst/>
          </a:prstGeom>
          <a:ln w="476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6444208" y="3667237"/>
            <a:ext cx="2592288" cy="259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판매일자 </a:t>
            </a:r>
            <a:r>
              <a:rPr lang="en-US" altLang="ko-KR" dirty="0" smtClean="0"/>
              <a:t>(FK)</a:t>
            </a:r>
          </a:p>
          <a:p>
            <a:pPr algn="ctr"/>
            <a:r>
              <a:rPr lang="ko-KR" altLang="en-US" dirty="0" smtClean="0"/>
              <a:t>부서코드 </a:t>
            </a:r>
            <a:r>
              <a:rPr lang="en-US" altLang="ko-KR" dirty="0" smtClean="0"/>
              <a:t>(FK)</a:t>
            </a:r>
          </a:p>
          <a:p>
            <a:pPr algn="ctr"/>
            <a:r>
              <a:rPr lang="ko-KR" altLang="en-US" dirty="0" smtClean="0"/>
              <a:t>판매순번 </a:t>
            </a:r>
            <a:r>
              <a:rPr lang="en-US" altLang="ko-KR" dirty="0" smtClean="0"/>
              <a:t>(FK)</a:t>
            </a:r>
          </a:p>
          <a:p>
            <a:pPr algn="ctr"/>
            <a:r>
              <a:rPr lang="ko-KR" altLang="en-US" dirty="0" smtClean="0"/>
              <a:t>제품번호</a:t>
            </a:r>
            <a:r>
              <a:rPr lang="en-US" altLang="ko-KR" dirty="0" smtClean="0"/>
              <a:t>(FK)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단가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수량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금</a:t>
            </a:r>
            <a:r>
              <a:rPr lang="ko-KR" altLang="en-US" dirty="0"/>
              <a:t>액</a:t>
            </a: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6444208" y="4955523"/>
            <a:ext cx="2592288" cy="0"/>
          </a:xfrm>
          <a:prstGeom prst="line">
            <a:avLst/>
          </a:prstGeom>
          <a:ln w="476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3923928" y="5215859"/>
            <a:ext cx="2520280" cy="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11" idx="1"/>
          </p:cNvCxnSpPr>
          <p:nvPr/>
        </p:nvCxnSpPr>
        <p:spPr>
          <a:xfrm flipV="1">
            <a:off x="6156176" y="4963381"/>
            <a:ext cx="288032" cy="252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156176" y="5215859"/>
            <a:ext cx="288032" cy="243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156176" y="5033069"/>
            <a:ext cx="0" cy="365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926741" y="5036474"/>
            <a:ext cx="0" cy="365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68592" y="26238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판매전표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04248" y="321297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판매전표 항목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46720" y="221092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적용 후</a:t>
            </a:r>
            <a:endParaRPr lang="ko-KR" altLang="en-US" sz="3200" dirty="0"/>
          </a:p>
        </p:txBody>
      </p:sp>
      <p:sp>
        <p:nvSpPr>
          <p:cNvPr id="2" name="직사각형 1"/>
          <p:cNvSpPr/>
          <p:nvPr/>
        </p:nvSpPr>
        <p:spPr>
          <a:xfrm>
            <a:off x="0" y="3667237"/>
            <a:ext cx="1331640" cy="1057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부서 코드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부서명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부서실</a:t>
            </a:r>
            <a:r>
              <a:rPr lang="ko-KR" altLang="en-US" dirty="0"/>
              <a:t>적</a:t>
            </a: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0" y="4077072"/>
            <a:ext cx="1331640" cy="0"/>
          </a:xfrm>
          <a:prstGeom prst="line">
            <a:avLst/>
          </a:prstGeom>
          <a:ln w="476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1822" y="32129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부서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964135" y="1100306"/>
            <a:ext cx="1331640" cy="1057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제품번호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제품명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표준단가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6964135" y="1510141"/>
            <a:ext cx="1331640" cy="0"/>
          </a:xfrm>
          <a:prstGeom prst="line">
            <a:avLst/>
          </a:prstGeom>
          <a:ln w="476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75957" y="6453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제품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1331640" y="4196190"/>
            <a:ext cx="980968" cy="3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2024576" y="3943711"/>
            <a:ext cx="288032" cy="252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024576" y="4196189"/>
            <a:ext cx="288032" cy="243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024576" y="4013399"/>
            <a:ext cx="0" cy="365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547664" y="4038657"/>
            <a:ext cx="0" cy="365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7123011" y="2424237"/>
            <a:ext cx="1047583" cy="529894"/>
            <a:chOff x="6585473" y="2431838"/>
            <a:chExt cx="980968" cy="496198"/>
          </a:xfrm>
        </p:grpSpPr>
        <p:cxnSp>
          <p:nvCxnSpPr>
            <p:cNvPr id="33" name="직선 연결선 32"/>
            <p:cNvCxnSpPr/>
            <p:nvPr/>
          </p:nvCxnSpPr>
          <p:spPr>
            <a:xfrm flipV="1">
              <a:off x="6585473" y="2684317"/>
              <a:ext cx="980968" cy="34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7278409" y="2431838"/>
              <a:ext cx="288032" cy="252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7278409" y="2684316"/>
              <a:ext cx="288032" cy="243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7278409" y="2501526"/>
              <a:ext cx="0" cy="365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6801497" y="2526784"/>
              <a:ext cx="0" cy="365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타원 12"/>
          <p:cNvSpPr/>
          <p:nvPr/>
        </p:nvSpPr>
        <p:spPr>
          <a:xfrm>
            <a:off x="1708796" y="4055578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494474" y="2623836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316308" y="872212"/>
            <a:ext cx="1631063" cy="129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고객번호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고객명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고객주소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채권액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누적판매</a:t>
            </a:r>
            <a:r>
              <a:rPr lang="ko-KR" altLang="en-US" dirty="0"/>
              <a:t>량</a:t>
            </a:r>
          </a:p>
        </p:txBody>
      </p:sp>
      <p:cxnSp>
        <p:nvCxnSpPr>
          <p:cNvPr id="40" name="직선 연결선 39"/>
          <p:cNvCxnSpPr/>
          <p:nvPr/>
        </p:nvCxnSpPr>
        <p:spPr>
          <a:xfrm flipH="1">
            <a:off x="2316308" y="1100306"/>
            <a:ext cx="1631064" cy="0"/>
          </a:xfrm>
          <a:prstGeom prst="line">
            <a:avLst/>
          </a:prstGeom>
          <a:ln w="476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497681" y="3288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제품</a:t>
            </a:r>
            <a:endParaRPr lang="ko-KR" altLang="en-US" dirty="0"/>
          </a:p>
        </p:txBody>
      </p:sp>
      <p:grpSp>
        <p:nvGrpSpPr>
          <p:cNvPr id="42" name="그룹 41"/>
          <p:cNvGrpSpPr/>
          <p:nvPr/>
        </p:nvGrpSpPr>
        <p:grpSpPr>
          <a:xfrm rot="5400000">
            <a:off x="2624896" y="2240037"/>
            <a:ext cx="1047583" cy="529894"/>
            <a:chOff x="6585473" y="2431838"/>
            <a:chExt cx="980968" cy="496198"/>
          </a:xfrm>
        </p:grpSpPr>
        <p:cxnSp>
          <p:nvCxnSpPr>
            <p:cNvPr id="43" name="직선 연결선 42"/>
            <p:cNvCxnSpPr/>
            <p:nvPr/>
          </p:nvCxnSpPr>
          <p:spPr>
            <a:xfrm flipV="1">
              <a:off x="6585473" y="2684317"/>
              <a:ext cx="980968" cy="34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7278409" y="2431838"/>
              <a:ext cx="288032" cy="252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7278409" y="2684316"/>
              <a:ext cx="288032" cy="243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7278409" y="2501526"/>
              <a:ext cx="0" cy="365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6801497" y="2526784"/>
              <a:ext cx="0" cy="365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타원 47"/>
          <p:cNvSpPr/>
          <p:nvPr/>
        </p:nvSpPr>
        <p:spPr>
          <a:xfrm>
            <a:off x="2988556" y="2391201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16200000">
            <a:off x="1697564" y="5460675"/>
            <a:ext cx="413202" cy="816887"/>
            <a:chOff x="1178902" y="5337719"/>
            <a:chExt cx="529894" cy="1047583"/>
          </a:xfrm>
        </p:grpSpPr>
        <p:grpSp>
          <p:nvGrpSpPr>
            <p:cNvPr id="49" name="그룹 48"/>
            <p:cNvGrpSpPr/>
            <p:nvPr/>
          </p:nvGrpSpPr>
          <p:grpSpPr>
            <a:xfrm rot="5400000">
              <a:off x="920057" y="5596564"/>
              <a:ext cx="1047583" cy="529894"/>
              <a:chOff x="6585473" y="2431838"/>
              <a:chExt cx="980968" cy="496198"/>
            </a:xfrm>
          </p:grpSpPr>
          <p:cxnSp>
            <p:nvCxnSpPr>
              <p:cNvPr id="50" name="직선 연결선 49"/>
              <p:cNvCxnSpPr/>
              <p:nvPr/>
            </p:nvCxnSpPr>
            <p:spPr>
              <a:xfrm flipV="1">
                <a:off x="6585473" y="2684317"/>
                <a:ext cx="980968" cy="34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flipV="1">
                <a:off x="7278409" y="2431838"/>
                <a:ext cx="288032" cy="2524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278409" y="2684316"/>
                <a:ext cx="288032" cy="2437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7278409" y="2501526"/>
                <a:ext cx="0" cy="3655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>
                <a:off x="6801497" y="2526784"/>
                <a:ext cx="0" cy="3655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타원 54"/>
            <p:cNvSpPr/>
            <p:nvPr/>
          </p:nvSpPr>
          <p:spPr>
            <a:xfrm>
              <a:off x="1291520" y="5796163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0" y="5357807"/>
            <a:ext cx="1469897" cy="1057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판매사원 번호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r>
              <a:rPr lang="ko-KR" altLang="en-US" dirty="0" smtClean="0"/>
              <a:t>사원</a:t>
            </a:r>
            <a:r>
              <a:rPr lang="ko-KR" altLang="en-US" dirty="0"/>
              <a:t>명</a:t>
            </a:r>
          </a:p>
        </p:txBody>
      </p:sp>
      <p:cxnSp>
        <p:nvCxnSpPr>
          <p:cNvPr id="57" name="직선 연결선 56"/>
          <p:cNvCxnSpPr/>
          <p:nvPr/>
        </p:nvCxnSpPr>
        <p:spPr>
          <a:xfrm flipH="1">
            <a:off x="0" y="5867569"/>
            <a:ext cx="1469897" cy="0"/>
          </a:xfrm>
          <a:prstGeom prst="line">
            <a:avLst/>
          </a:prstGeom>
          <a:ln w="476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654" y="49295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판매사원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05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110</Words>
  <Application>Microsoft Office PowerPoint</Application>
  <PresentationFormat>화면 슬라이드 쇼(4:3)</PresentationFormat>
  <Paragraphs>81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1</cp:revision>
  <dcterms:created xsi:type="dcterms:W3CDTF">2019-06-14T04:00:53Z</dcterms:created>
  <dcterms:modified xsi:type="dcterms:W3CDTF">2019-06-14T04:06:16Z</dcterms:modified>
</cp:coreProperties>
</file>