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1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8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9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7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5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5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7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9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2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8F69-874E-4A57-B87C-2FC659E61AD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3976-050C-465B-A54F-5E3C3A71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7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8335" y="651928"/>
            <a:ext cx="580698" cy="48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선수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792067" y="750812"/>
            <a:ext cx="95050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경기장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3435273" y="1066500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팀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7742573" y="59645"/>
            <a:ext cx="881590" cy="528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주소</a:t>
            </a:r>
            <a:endParaRPr lang="ko-KR" altLang="en-US" sz="1050" dirty="0"/>
          </a:p>
        </p:txBody>
      </p:sp>
      <p:sp>
        <p:nvSpPr>
          <p:cNvPr id="10" name="타원 9"/>
          <p:cNvSpPr/>
          <p:nvPr/>
        </p:nvSpPr>
        <p:spPr>
          <a:xfrm>
            <a:off x="-18369" y="487771"/>
            <a:ext cx="612867" cy="3342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선수번</a:t>
            </a:r>
            <a:r>
              <a:rPr lang="ko-KR" altLang="en-US" sz="800" dirty="0"/>
              <a:t>호</a:t>
            </a:r>
          </a:p>
        </p:txBody>
      </p:sp>
      <p:sp>
        <p:nvSpPr>
          <p:cNvPr id="11" name="타원 10"/>
          <p:cNvSpPr/>
          <p:nvPr/>
        </p:nvSpPr>
        <p:spPr>
          <a:xfrm>
            <a:off x="-30279" y="998200"/>
            <a:ext cx="776181" cy="4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포지션</a:t>
            </a:r>
            <a:endParaRPr lang="ko-KR" altLang="en-US" sz="1050" dirty="0"/>
          </a:p>
        </p:txBody>
      </p:sp>
      <p:sp>
        <p:nvSpPr>
          <p:cNvPr id="12" name="타원 11"/>
          <p:cNvSpPr/>
          <p:nvPr/>
        </p:nvSpPr>
        <p:spPr>
          <a:xfrm>
            <a:off x="-80702" y="1577949"/>
            <a:ext cx="826604" cy="45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나이</a:t>
            </a:r>
            <a:endParaRPr lang="ko-KR" altLang="en-US" sz="1100" dirty="0"/>
          </a:p>
        </p:txBody>
      </p:sp>
      <p:sp>
        <p:nvSpPr>
          <p:cNvPr id="14" name="타원 13"/>
          <p:cNvSpPr/>
          <p:nvPr/>
        </p:nvSpPr>
        <p:spPr>
          <a:xfrm>
            <a:off x="2864563" y="433788"/>
            <a:ext cx="771090" cy="462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6529224" y="1"/>
            <a:ext cx="848226" cy="50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이름</a:t>
            </a:r>
            <a:endParaRPr lang="ko-KR" altLang="en-US" sz="1050" dirty="0"/>
          </a:p>
        </p:txBody>
      </p:sp>
      <p:sp>
        <p:nvSpPr>
          <p:cNvPr id="16" name="타원 15"/>
          <p:cNvSpPr/>
          <p:nvPr/>
        </p:nvSpPr>
        <p:spPr>
          <a:xfrm>
            <a:off x="1627311" y="1"/>
            <a:ext cx="741884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2924866" y="0"/>
            <a:ext cx="2749006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Tottenham</a:t>
            </a:r>
            <a:r>
              <a:rPr lang="en-US" altLang="ko-KR" sz="1400" dirty="0" smtClean="0"/>
              <a:t> Homepage 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3829846" y="457054"/>
            <a:ext cx="732313" cy="439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연고지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259501" y="2519385"/>
            <a:ext cx="626010" cy="52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스태프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8272361" y="723311"/>
            <a:ext cx="833760" cy="500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수용인원</a:t>
            </a:r>
            <a:endParaRPr lang="ko-KR" altLang="en-US" sz="1050" dirty="0"/>
          </a:p>
        </p:txBody>
      </p:sp>
      <p:sp>
        <p:nvSpPr>
          <p:cNvPr id="22" name="타원 21"/>
          <p:cNvSpPr/>
          <p:nvPr/>
        </p:nvSpPr>
        <p:spPr>
          <a:xfrm>
            <a:off x="-30279" y="3095633"/>
            <a:ext cx="826604" cy="45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</a:t>
            </a:r>
            <a:r>
              <a:rPr lang="ko-KR" altLang="en-US" sz="1200" dirty="0"/>
              <a:t>름</a:t>
            </a:r>
          </a:p>
        </p:txBody>
      </p:sp>
      <p:sp>
        <p:nvSpPr>
          <p:cNvPr id="24" name="타원 23"/>
          <p:cNvSpPr/>
          <p:nvPr/>
        </p:nvSpPr>
        <p:spPr>
          <a:xfrm>
            <a:off x="7131415" y="1814129"/>
            <a:ext cx="955858" cy="573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타입</a:t>
            </a:r>
            <a:endParaRPr lang="en-US" altLang="ko-KR" sz="1050" dirty="0" smtClean="0"/>
          </a:p>
        </p:txBody>
      </p:sp>
      <p:sp>
        <p:nvSpPr>
          <p:cNvPr id="28" name="타원 27"/>
          <p:cNvSpPr/>
          <p:nvPr/>
        </p:nvSpPr>
        <p:spPr>
          <a:xfrm>
            <a:off x="-80702" y="2378142"/>
            <a:ext cx="1013595" cy="5528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스태프 번호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778658" y="2434955"/>
            <a:ext cx="955858" cy="573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날짜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8222679" y="3162226"/>
            <a:ext cx="955858" cy="573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시간</a:t>
            </a:r>
            <a:endParaRPr lang="ko-KR" altLang="en-US" sz="1400" dirty="0"/>
          </a:p>
        </p:txBody>
      </p:sp>
      <p:sp>
        <p:nvSpPr>
          <p:cNvPr id="31" name="타원 30"/>
          <p:cNvSpPr/>
          <p:nvPr/>
        </p:nvSpPr>
        <p:spPr>
          <a:xfrm>
            <a:off x="8053790" y="3830305"/>
            <a:ext cx="955858" cy="5735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팀 넘버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40" name="직선 연결선 39"/>
          <p:cNvCxnSpPr>
            <a:stCxn id="10" idx="6"/>
            <a:endCxn id="4" idx="1"/>
          </p:cNvCxnSpPr>
          <p:nvPr/>
        </p:nvCxnSpPr>
        <p:spPr>
          <a:xfrm>
            <a:off x="594498" y="654917"/>
            <a:ext cx="463837" cy="238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6"/>
            <a:endCxn id="4" idx="1"/>
          </p:cNvCxnSpPr>
          <p:nvPr/>
        </p:nvCxnSpPr>
        <p:spPr>
          <a:xfrm flipV="1">
            <a:off x="745902" y="893886"/>
            <a:ext cx="312433" cy="3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2" idx="6"/>
            <a:endCxn id="4" idx="1"/>
          </p:cNvCxnSpPr>
          <p:nvPr/>
        </p:nvCxnSpPr>
        <p:spPr>
          <a:xfrm flipV="1">
            <a:off x="745902" y="893886"/>
            <a:ext cx="312433" cy="90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6" idx="6"/>
            <a:endCxn id="4" idx="1"/>
          </p:cNvCxnSpPr>
          <p:nvPr/>
        </p:nvCxnSpPr>
        <p:spPr>
          <a:xfrm flipH="1">
            <a:off x="1058335" y="202333"/>
            <a:ext cx="1310860" cy="69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5" idx="4"/>
            <a:endCxn id="5" idx="0"/>
          </p:cNvCxnSpPr>
          <p:nvPr/>
        </p:nvCxnSpPr>
        <p:spPr>
          <a:xfrm>
            <a:off x="6953337" y="508936"/>
            <a:ext cx="313983" cy="2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9" idx="4"/>
            <a:endCxn id="5" idx="3"/>
          </p:cNvCxnSpPr>
          <p:nvPr/>
        </p:nvCxnSpPr>
        <p:spPr>
          <a:xfrm flipH="1">
            <a:off x="7742573" y="588599"/>
            <a:ext cx="440795" cy="55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1" idx="2"/>
            <a:endCxn id="5" idx="3"/>
          </p:cNvCxnSpPr>
          <p:nvPr/>
        </p:nvCxnSpPr>
        <p:spPr>
          <a:xfrm flipH="1">
            <a:off x="7742573" y="973439"/>
            <a:ext cx="529788" cy="17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8" idx="6"/>
            <a:endCxn id="19" idx="1"/>
          </p:cNvCxnSpPr>
          <p:nvPr/>
        </p:nvCxnSpPr>
        <p:spPr>
          <a:xfrm>
            <a:off x="932893" y="2654577"/>
            <a:ext cx="326608" cy="12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2" idx="6"/>
            <a:endCxn id="19" idx="1"/>
          </p:cNvCxnSpPr>
          <p:nvPr/>
        </p:nvCxnSpPr>
        <p:spPr>
          <a:xfrm flipV="1">
            <a:off x="796325" y="2780223"/>
            <a:ext cx="463176" cy="54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31" idx="2"/>
            <a:endCxn id="183" idx="3"/>
          </p:cNvCxnSpPr>
          <p:nvPr/>
        </p:nvCxnSpPr>
        <p:spPr>
          <a:xfrm flipH="1" flipV="1">
            <a:off x="6838118" y="3104915"/>
            <a:ext cx="1215672" cy="101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0" idx="2"/>
            <a:endCxn id="183" idx="3"/>
          </p:cNvCxnSpPr>
          <p:nvPr/>
        </p:nvCxnSpPr>
        <p:spPr>
          <a:xfrm flipH="1" flipV="1">
            <a:off x="6838118" y="3104915"/>
            <a:ext cx="1384561" cy="34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29" idx="2"/>
            <a:endCxn id="183" idx="3"/>
          </p:cNvCxnSpPr>
          <p:nvPr/>
        </p:nvCxnSpPr>
        <p:spPr>
          <a:xfrm flipH="1">
            <a:off x="6838118" y="2721713"/>
            <a:ext cx="940540" cy="38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24" idx="2"/>
            <a:endCxn id="183" idx="3"/>
          </p:cNvCxnSpPr>
          <p:nvPr/>
        </p:nvCxnSpPr>
        <p:spPr>
          <a:xfrm flipH="1">
            <a:off x="6838118" y="2100887"/>
            <a:ext cx="293297" cy="1004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다이아몬드 94"/>
          <p:cNvSpPr/>
          <p:nvPr/>
        </p:nvSpPr>
        <p:spPr>
          <a:xfrm>
            <a:off x="2050776" y="1072238"/>
            <a:ext cx="896972" cy="4413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소속</a:t>
            </a:r>
            <a:endParaRPr lang="ko-KR" altLang="en-US" sz="1000" dirty="0"/>
          </a:p>
        </p:txBody>
      </p:sp>
      <p:cxnSp>
        <p:nvCxnSpPr>
          <p:cNvPr id="97" name="직선 연결선 96"/>
          <p:cNvCxnSpPr>
            <a:stCxn id="4" idx="3"/>
            <a:endCxn id="95" idx="1"/>
          </p:cNvCxnSpPr>
          <p:nvPr/>
        </p:nvCxnSpPr>
        <p:spPr>
          <a:xfrm>
            <a:off x="1639033" y="893886"/>
            <a:ext cx="411743" cy="39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5" idx="3"/>
            <a:endCxn id="6" idx="1"/>
          </p:cNvCxnSpPr>
          <p:nvPr/>
        </p:nvCxnSpPr>
        <p:spPr>
          <a:xfrm>
            <a:off x="2947748" y="1292915"/>
            <a:ext cx="487525" cy="13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4" idx="4"/>
            <a:endCxn id="6" idx="0"/>
          </p:cNvCxnSpPr>
          <p:nvPr/>
        </p:nvCxnSpPr>
        <p:spPr>
          <a:xfrm>
            <a:off x="3250108" y="896442"/>
            <a:ext cx="617213" cy="170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8" idx="4"/>
            <a:endCxn id="6" idx="0"/>
          </p:cNvCxnSpPr>
          <p:nvPr/>
        </p:nvCxnSpPr>
        <p:spPr>
          <a:xfrm flipH="1">
            <a:off x="3867321" y="896442"/>
            <a:ext cx="328682" cy="170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다이아몬드 123"/>
          <p:cNvSpPr/>
          <p:nvPr/>
        </p:nvSpPr>
        <p:spPr>
          <a:xfrm>
            <a:off x="5058939" y="1450257"/>
            <a:ext cx="1063886" cy="5234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소유</a:t>
            </a:r>
            <a:endParaRPr lang="ko-KR" altLang="en-US" sz="1100" dirty="0"/>
          </a:p>
        </p:txBody>
      </p:sp>
      <p:cxnSp>
        <p:nvCxnSpPr>
          <p:cNvPr id="126" name="직선 연결선 125"/>
          <p:cNvCxnSpPr>
            <a:stCxn id="124" idx="1"/>
            <a:endCxn id="6" idx="3"/>
          </p:cNvCxnSpPr>
          <p:nvPr/>
        </p:nvCxnSpPr>
        <p:spPr>
          <a:xfrm flipH="1" flipV="1">
            <a:off x="4299369" y="1426540"/>
            <a:ext cx="759570" cy="285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5" idx="2"/>
            <a:endCxn id="124" idx="3"/>
          </p:cNvCxnSpPr>
          <p:nvPr/>
        </p:nvCxnSpPr>
        <p:spPr>
          <a:xfrm flipH="1">
            <a:off x="6122825" y="1542900"/>
            <a:ext cx="1144495" cy="16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6260990" y="4188290"/>
            <a:ext cx="795143" cy="65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어웨이스코어</a:t>
            </a:r>
            <a:endParaRPr lang="ko-KR" altLang="en-US" sz="1200" dirty="0"/>
          </a:p>
        </p:txBody>
      </p:sp>
      <p:cxnSp>
        <p:nvCxnSpPr>
          <p:cNvPr id="138" name="직선 연결선 137"/>
          <p:cNvCxnSpPr>
            <a:stCxn id="6" idx="2"/>
            <a:endCxn id="183" idx="0"/>
          </p:cNvCxnSpPr>
          <p:nvPr/>
        </p:nvCxnSpPr>
        <p:spPr>
          <a:xfrm>
            <a:off x="3867321" y="1786580"/>
            <a:ext cx="2588454" cy="99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83" idx="2"/>
            <a:endCxn id="134" idx="0"/>
          </p:cNvCxnSpPr>
          <p:nvPr/>
        </p:nvCxnSpPr>
        <p:spPr>
          <a:xfrm>
            <a:off x="6455775" y="3423534"/>
            <a:ext cx="202787" cy="76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6073432" y="2786296"/>
            <a:ext cx="764686" cy="63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매</a:t>
            </a:r>
            <a:r>
              <a:rPr lang="ko-KR" altLang="en-US" sz="1400" dirty="0"/>
              <a:t>치</a:t>
            </a:r>
          </a:p>
        </p:txBody>
      </p:sp>
      <p:sp>
        <p:nvSpPr>
          <p:cNvPr id="221" name="타원 220"/>
          <p:cNvSpPr/>
          <p:nvPr/>
        </p:nvSpPr>
        <p:spPr>
          <a:xfrm>
            <a:off x="872135" y="0"/>
            <a:ext cx="659578" cy="359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키</a:t>
            </a:r>
          </a:p>
        </p:txBody>
      </p:sp>
      <p:sp>
        <p:nvSpPr>
          <p:cNvPr id="222" name="타원 221"/>
          <p:cNvSpPr/>
          <p:nvPr/>
        </p:nvSpPr>
        <p:spPr>
          <a:xfrm>
            <a:off x="-18369" y="-23105"/>
            <a:ext cx="701938" cy="38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몸무게</a:t>
            </a:r>
            <a:endParaRPr lang="ko-KR" altLang="en-US" sz="800" dirty="0"/>
          </a:p>
        </p:txBody>
      </p:sp>
      <p:cxnSp>
        <p:nvCxnSpPr>
          <p:cNvPr id="224" name="직선 연결선 223"/>
          <p:cNvCxnSpPr>
            <a:stCxn id="222" idx="4"/>
            <a:endCxn id="4" idx="0"/>
          </p:cNvCxnSpPr>
          <p:nvPr/>
        </p:nvCxnSpPr>
        <p:spPr>
          <a:xfrm>
            <a:off x="332600" y="359770"/>
            <a:ext cx="1016084" cy="29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21" idx="4"/>
            <a:endCxn id="4" idx="0"/>
          </p:cNvCxnSpPr>
          <p:nvPr/>
        </p:nvCxnSpPr>
        <p:spPr>
          <a:xfrm>
            <a:off x="1201924" y="359770"/>
            <a:ext cx="146760" cy="29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직사각형 271"/>
          <p:cNvSpPr/>
          <p:nvPr/>
        </p:nvSpPr>
        <p:spPr>
          <a:xfrm>
            <a:off x="3869136" y="3343117"/>
            <a:ext cx="785387" cy="654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</a:t>
            </a:r>
            <a:endParaRPr lang="ko-KR" altLang="en-US" sz="1050" dirty="0"/>
          </a:p>
        </p:txBody>
      </p:sp>
      <p:sp>
        <p:nvSpPr>
          <p:cNvPr id="275" name="타원 274"/>
          <p:cNvSpPr/>
          <p:nvPr/>
        </p:nvSpPr>
        <p:spPr>
          <a:xfrm>
            <a:off x="4150483" y="2295653"/>
            <a:ext cx="906216" cy="54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276" name="타원 275"/>
          <p:cNvSpPr/>
          <p:nvPr/>
        </p:nvSpPr>
        <p:spPr>
          <a:xfrm>
            <a:off x="2900205" y="2331551"/>
            <a:ext cx="906216" cy="54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패스워드</a:t>
            </a:r>
            <a:endParaRPr lang="ko-KR" altLang="en-US" sz="1000" dirty="0"/>
          </a:p>
        </p:txBody>
      </p:sp>
      <p:sp>
        <p:nvSpPr>
          <p:cNvPr id="277" name="타원 276"/>
          <p:cNvSpPr/>
          <p:nvPr/>
        </p:nvSpPr>
        <p:spPr>
          <a:xfrm>
            <a:off x="2396511" y="3060963"/>
            <a:ext cx="906216" cy="5437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id</a:t>
            </a:r>
            <a:endParaRPr lang="ko-KR" altLang="en-US" sz="1000" dirty="0"/>
          </a:p>
        </p:txBody>
      </p:sp>
      <p:sp>
        <p:nvSpPr>
          <p:cNvPr id="278" name="타원 277"/>
          <p:cNvSpPr/>
          <p:nvPr/>
        </p:nvSpPr>
        <p:spPr>
          <a:xfrm>
            <a:off x="5021890" y="3448097"/>
            <a:ext cx="906216" cy="54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주</a:t>
            </a:r>
            <a:r>
              <a:rPr lang="ko-KR" altLang="en-US" sz="1000" dirty="0"/>
              <a:t>소</a:t>
            </a:r>
          </a:p>
        </p:txBody>
      </p:sp>
      <p:sp>
        <p:nvSpPr>
          <p:cNvPr id="279" name="타원 278"/>
          <p:cNvSpPr/>
          <p:nvPr/>
        </p:nvSpPr>
        <p:spPr>
          <a:xfrm>
            <a:off x="4924639" y="2737522"/>
            <a:ext cx="906216" cy="54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핸드폰</a:t>
            </a:r>
            <a:endParaRPr lang="ko-KR" altLang="en-US" sz="1000" dirty="0"/>
          </a:p>
        </p:txBody>
      </p:sp>
      <p:cxnSp>
        <p:nvCxnSpPr>
          <p:cNvPr id="281" name="직선 연결선 280"/>
          <p:cNvCxnSpPr>
            <a:stCxn id="276" idx="4"/>
            <a:endCxn id="272" idx="0"/>
          </p:cNvCxnSpPr>
          <p:nvPr/>
        </p:nvCxnSpPr>
        <p:spPr>
          <a:xfrm>
            <a:off x="3353313" y="2875281"/>
            <a:ext cx="908517" cy="46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>
            <a:endCxn id="272" idx="0"/>
          </p:cNvCxnSpPr>
          <p:nvPr/>
        </p:nvCxnSpPr>
        <p:spPr>
          <a:xfrm flipH="1">
            <a:off x="4261830" y="2821979"/>
            <a:ext cx="303266" cy="52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72" idx="3"/>
            <a:endCxn id="279" idx="0"/>
          </p:cNvCxnSpPr>
          <p:nvPr/>
        </p:nvCxnSpPr>
        <p:spPr>
          <a:xfrm flipV="1">
            <a:off x="4654523" y="2737522"/>
            <a:ext cx="723224" cy="93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72" idx="3"/>
            <a:endCxn id="278" idx="2"/>
          </p:cNvCxnSpPr>
          <p:nvPr/>
        </p:nvCxnSpPr>
        <p:spPr>
          <a:xfrm>
            <a:off x="4654523" y="3670362"/>
            <a:ext cx="367367" cy="4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72" idx="1"/>
            <a:endCxn id="277" idx="6"/>
          </p:cNvCxnSpPr>
          <p:nvPr/>
        </p:nvCxnSpPr>
        <p:spPr>
          <a:xfrm flipH="1" flipV="1">
            <a:off x="3302727" y="3332828"/>
            <a:ext cx="566409" cy="33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8254878" y="1711999"/>
            <a:ext cx="833760" cy="5002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경기장번</a:t>
            </a:r>
            <a:r>
              <a:rPr lang="ko-KR" altLang="en-US" sz="1050" dirty="0"/>
              <a:t>호</a:t>
            </a:r>
          </a:p>
        </p:txBody>
      </p:sp>
      <p:cxnSp>
        <p:nvCxnSpPr>
          <p:cNvPr id="267" name="직선 연결선 266"/>
          <p:cNvCxnSpPr>
            <a:stCxn id="5" idx="3"/>
            <a:endCxn id="148" idx="2"/>
          </p:cNvCxnSpPr>
          <p:nvPr/>
        </p:nvCxnSpPr>
        <p:spPr>
          <a:xfrm>
            <a:off x="7742573" y="1146856"/>
            <a:ext cx="512305" cy="81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7026320" y="3933737"/>
            <a:ext cx="955858" cy="5735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어웨이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팀 넘버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54" name="직선 연결선 153"/>
          <p:cNvCxnSpPr>
            <a:stCxn id="183" idx="2"/>
            <a:endCxn id="320" idx="0"/>
          </p:cNvCxnSpPr>
          <p:nvPr/>
        </p:nvCxnSpPr>
        <p:spPr>
          <a:xfrm>
            <a:off x="6455775" y="3423534"/>
            <a:ext cx="1048474" cy="51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타원 320"/>
          <p:cNvSpPr/>
          <p:nvPr/>
        </p:nvSpPr>
        <p:spPr>
          <a:xfrm>
            <a:off x="6012160" y="1711999"/>
            <a:ext cx="1057123" cy="57351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매치번호</a:t>
            </a:r>
            <a:endParaRPr lang="en-US" altLang="ko-KR" sz="1050" dirty="0" smtClean="0"/>
          </a:p>
        </p:txBody>
      </p:sp>
      <p:cxnSp>
        <p:nvCxnSpPr>
          <p:cNvPr id="159" name="직선 연결선 158"/>
          <p:cNvCxnSpPr>
            <a:stCxn id="321" idx="4"/>
            <a:endCxn id="183" idx="0"/>
          </p:cNvCxnSpPr>
          <p:nvPr/>
        </p:nvCxnSpPr>
        <p:spPr>
          <a:xfrm flipH="1">
            <a:off x="6455775" y="2285514"/>
            <a:ext cx="84947" cy="50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타원 324"/>
          <p:cNvSpPr/>
          <p:nvPr/>
        </p:nvSpPr>
        <p:spPr>
          <a:xfrm>
            <a:off x="4693741" y="479617"/>
            <a:ext cx="732313" cy="4393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팀 넘버</a:t>
            </a:r>
            <a:endParaRPr lang="ko-KR" altLang="en-US" sz="1000" dirty="0"/>
          </a:p>
        </p:txBody>
      </p:sp>
      <p:cxnSp>
        <p:nvCxnSpPr>
          <p:cNvPr id="327" name="직선 연결선 326"/>
          <p:cNvCxnSpPr>
            <a:stCxn id="325" idx="4"/>
            <a:endCxn id="6" idx="0"/>
          </p:cNvCxnSpPr>
          <p:nvPr/>
        </p:nvCxnSpPr>
        <p:spPr>
          <a:xfrm flipH="1">
            <a:off x="3867321" y="919005"/>
            <a:ext cx="1192577" cy="14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타원 330"/>
          <p:cNvSpPr/>
          <p:nvPr/>
        </p:nvSpPr>
        <p:spPr>
          <a:xfrm>
            <a:off x="4858569" y="973439"/>
            <a:ext cx="919283" cy="439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경기장번호</a:t>
            </a:r>
            <a:endParaRPr lang="ko-KR" altLang="en-US" sz="1000" dirty="0"/>
          </a:p>
        </p:txBody>
      </p:sp>
      <p:cxnSp>
        <p:nvCxnSpPr>
          <p:cNvPr id="333" name="직선 연결선 332"/>
          <p:cNvCxnSpPr>
            <a:stCxn id="331" idx="2"/>
            <a:endCxn id="6" idx="3"/>
          </p:cNvCxnSpPr>
          <p:nvPr/>
        </p:nvCxnSpPr>
        <p:spPr>
          <a:xfrm flipH="1">
            <a:off x="4299369" y="1193133"/>
            <a:ext cx="559200" cy="23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다이아몬드 384"/>
          <p:cNvSpPr/>
          <p:nvPr/>
        </p:nvSpPr>
        <p:spPr>
          <a:xfrm>
            <a:off x="2141894" y="2097219"/>
            <a:ext cx="896972" cy="4413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소속</a:t>
            </a:r>
            <a:endParaRPr lang="ko-KR" altLang="en-US" sz="1000" dirty="0"/>
          </a:p>
        </p:txBody>
      </p:sp>
      <p:cxnSp>
        <p:nvCxnSpPr>
          <p:cNvPr id="217" name="직선 연결선 216"/>
          <p:cNvCxnSpPr>
            <a:stCxn id="385" idx="3"/>
            <a:endCxn id="6" idx="1"/>
          </p:cNvCxnSpPr>
          <p:nvPr/>
        </p:nvCxnSpPr>
        <p:spPr>
          <a:xfrm flipV="1">
            <a:off x="3038866" y="1426540"/>
            <a:ext cx="396407" cy="89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385" idx="1"/>
            <a:endCxn id="19" idx="3"/>
          </p:cNvCxnSpPr>
          <p:nvPr/>
        </p:nvCxnSpPr>
        <p:spPr>
          <a:xfrm flipH="1">
            <a:off x="1885511" y="2317896"/>
            <a:ext cx="256383" cy="46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타원 385"/>
          <p:cNvSpPr/>
          <p:nvPr/>
        </p:nvSpPr>
        <p:spPr>
          <a:xfrm>
            <a:off x="815662" y="1754047"/>
            <a:ext cx="919283" cy="439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팀 넘버</a:t>
            </a:r>
            <a:endParaRPr lang="ko-KR" altLang="en-US" sz="1000" dirty="0"/>
          </a:p>
        </p:txBody>
      </p:sp>
      <p:cxnSp>
        <p:nvCxnSpPr>
          <p:cNvPr id="387" name="직선 연결선 386"/>
          <p:cNvCxnSpPr>
            <a:stCxn id="4" idx="2"/>
            <a:endCxn id="386" idx="0"/>
          </p:cNvCxnSpPr>
          <p:nvPr/>
        </p:nvCxnSpPr>
        <p:spPr>
          <a:xfrm flipH="1">
            <a:off x="1275304" y="1135843"/>
            <a:ext cx="73380" cy="61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타원 389"/>
          <p:cNvSpPr/>
          <p:nvPr/>
        </p:nvSpPr>
        <p:spPr>
          <a:xfrm>
            <a:off x="5360021" y="4120799"/>
            <a:ext cx="804615" cy="584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홈팀 스코어</a:t>
            </a:r>
            <a:endParaRPr lang="ko-KR" altLang="en-US" sz="1200" dirty="0"/>
          </a:p>
        </p:txBody>
      </p:sp>
      <p:cxnSp>
        <p:nvCxnSpPr>
          <p:cNvPr id="394" name="직선 연결선 393"/>
          <p:cNvCxnSpPr>
            <a:stCxn id="390" idx="6"/>
            <a:endCxn id="183" idx="1"/>
          </p:cNvCxnSpPr>
          <p:nvPr/>
        </p:nvCxnSpPr>
        <p:spPr>
          <a:xfrm flipH="1" flipV="1">
            <a:off x="6073432" y="3104915"/>
            <a:ext cx="91204" cy="1308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1703149" y="3242551"/>
            <a:ext cx="626010" cy="52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매니져</a:t>
            </a:r>
            <a:endParaRPr lang="en-US" altLang="ko-KR" sz="1100" dirty="0" smtClean="0"/>
          </a:p>
        </p:txBody>
      </p:sp>
      <p:sp>
        <p:nvSpPr>
          <p:cNvPr id="118" name="타원 117"/>
          <p:cNvSpPr/>
          <p:nvPr/>
        </p:nvSpPr>
        <p:spPr>
          <a:xfrm>
            <a:off x="745902" y="4254828"/>
            <a:ext cx="826604" cy="45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</a:t>
            </a:r>
            <a:r>
              <a:rPr lang="ko-KR" altLang="en-US" sz="1200" dirty="0"/>
              <a:t>름</a:t>
            </a:r>
          </a:p>
        </p:txBody>
      </p:sp>
      <p:sp>
        <p:nvSpPr>
          <p:cNvPr id="119" name="타원 118"/>
          <p:cNvSpPr/>
          <p:nvPr/>
        </p:nvSpPr>
        <p:spPr>
          <a:xfrm>
            <a:off x="220197" y="3605616"/>
            <a:ext cx="1013595" cy="5528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매니져</a:t>
            </a:r>
            <a:r>
              <a:rPr lang="ko-KR" altLang="en-US" sz="1100" dirty="0" smtClean="0"/>
              <a:t> 번호</a:t>
            </a:r>
            <a:endParaRPr lang="ko-KR" altLang="en-US" sz="1100" dirty="0"/>
          </a:p>
        </p:txBody>
      </p:sp>
      <p:cxnSp>
        <p:nvCxnSpPr>
          <p:cNvPr id="45" name="직선 연결선 44"/>
          <p:cNvCxnSpPr>
            <a:stCxn id="385" idx="1"/>
            <a:endCxn id="115" idx="0"/>
          </p:cNvCxnSpPr>
          <p:nvPr/>
        </p:nvCxnSpPr>
        <p:spPr>
          <a:xfrm flipH="1">
            <a:off x="2016154" y="2317896"/>
            <a:ext cx="125740" cy="92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15" idx="1"/>
            <a:endCxn id="119" idx="6"/>
          </p:cNvCxnSpPr>
          <p:nvPr/>
        </p:nvCxnSpPr>
        <p:spPr>
          <a:xfrm flipH="1">
            <a:off x="1233792" y="3503389"/>
            <a:ext cx="469357" cy="37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15" idx="1"/>
            <a:endCxn id="118" idx="6"/>
          </p:cNvCxnSpPr>
          <p:nvPr/>
        </p:nvCxnSpPr>
        <p:spPr>
          <a:xfrm flipH="1">
            <a:off x="1572506" y="3503389"/>
            <a:ext cx="130643" cy="97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1273831" y="5216052"/>
            <a:ext cx="764686" cy="63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시즌</a:t>
            </a:r>
            <a:r>
              <a:rPr lang="ko-KR" altLang="en-US" sz="1400" dirty="0" err="1"/>
              <a:t>권</a:t>
            </a:r>
            <a:endParaRPr lang="ko-KR" altLang="en-US" sz="1400" dirty="0"/>
          </a:p>
        </p:txBody>
      </p:sp>
      <p:sp>
        <p:nvSpPr>
          <p:cNvPr id="153" name="직사각형 152"/>
          <p:cNvSpPr/>
          <p:nvPr/>
        </p:nvSpPr>
        <p:spPr>
          <a:xfrm>
            <a:off x="5698035" y="5291494"/>
            <a:ext cx="764686" cy="63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티켓구매</a:t>
            </a:r>
            <a:endParaRPr lang="ko-KR" altLang="en-US" sz="1400" dirty="0"/>
          </a:p>
        </p:txBody>
      </p:sp>
      <p:sp>
        <p:nvSpPr>
          <p:cNvPr id="155" name="직사각형 154"/>
          <p:cNvSpPr/>
          <p:nvPr/>
        </p:nvSpPr>
        <p:spPr>
          <a:xfrm>
            <a:off x="7229490" y="5392325"/>
            <a:ext cx="764686" cy="63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티켓</a:t>
            </a:r>
            <a:endParaRPr lang="ko-KR" altLang="en-US" sz="1400" dirty="0"/>
          </a:p>
        </p:txBody>
      </p:sp>
      <p:sp>
        <p:nvSpPr>
          <p:cNvPr id="156" name="직사각형 155"/>
          <p:cNvSpPr/>
          <p:nvPr/>
        </p:nvSpPr>
        <p:spPr>
          <a:xfrm>
            <a:off x="2918433" y="5293559"/>
            <a:ext cx="764686" cy="63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시즌권구매</a:t>
            </a:r>
            <a:endParaRPr lang="ko-KR" altLang="en-US" sz="1400" dirty="0"/>
          </a:p>
        </p:txBody>
      </p:sp>
      <p:sp>
        <p:nvSpPr>
          <p:cNvPr id="157" name="타원 156"/>
          <p:cNvSpPr/>
          <p:nvPr/>
        </p:nvSpPr>
        <p:spPr>
          <a:xfrm>
            <a:off x="8323382" y="4705703"/>
            <a:ext cx="804615" cy="584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가격</a:t>
            </a:r>
            <a:endParaRPr lang="ko-KR" altLang="en-US" sz="1200" dirty="0"/>
          </a:p>
        </p:txBody>
      </p:sp>
      <p:sp>
        <p:nvSpPr>
          <p:cNvPr id="158" name="타원 157"/>
          <p:cNvSpPr/>
          <p:nvPr/>
        </p:nvSpPr>
        <p:spPr>
          <a:xfrm>
            <a:off x="8339385" y="5502225"/>
            <a:ext cx="804615" cy="584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등급</a:t>
            </a:r>
            <a:endParaRPr lang="ko-KR" altLang="en-US" sz="1200" dirty="0"/>
          </a:p>
        </p:txBody>
      </p:sp>
      <p:sp>
        <p:nvSpPr>
          <p:cNvPr id="165" name="타원 164"/>
          <p:cNvSpPr/>
          <p:nvPr/>
        </p:nvSpPr>
        <p:spPr>
          <a:xfrm>
            <a:off x="8323382" y="6250531"/>
            <a:ext cx="804615" cy="5849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티켓코드</a:t>
            </a:r>
            <a:endParaRPr lang="ko-KR" altLang="en-US" sz="1200" dirty="0"/>
          </a:p>
        </p:txBody>
      </p:sp>
      <p:sp>
        <p:nvSpPr>
          <p:cNvPr id="171" name="타원 170"/>
          <p:cNvSpPr/>
          <p:nvPr/>
        </p:nvSpPr>
        <p:spPr>
          <a:xfrm>
            <a:off x="6389759" y="6250531"/>
            <a:ext cx="804615" cy="5849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티켓구매번호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예매번호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3" name="타원 172"/>
          <p:cNvSpPr/>
          <p:nvPr/>
        </p:nvSpPr>
        <p:spPr>
          <a:xfrm>
            <a:off x="5171962" y="6250531"/>
            <a:ext cx="955858" cy="5735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ID</a:t>
            </a:r>
            <a:endParaRPr lang="ko-KR" altLang="en-US" sz="1000" dirty="0"/>
          </a:p>
        </p:txBody>
      </p:sp>
      <p:sp>
        <p:nvSpPr>
          <p:cNvPr id="174" name="타원 173"/>
          <p:cNvSpPr/>
          <p:nvPr/>
        </p:nvSpPr>
        <p:spPr>
          <a:xfrm>
            <a:off x="4456261" y="4845096"/>
            <a:ext cx="804615" cy="584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좌석</a:t>
            </a:r>
            <a:endParaRPr lang="ko-KR" altLang="en-US" sz="1200" dirty="0"/>
          </a:p>
        </p:txBody>
      </p:sp>
      <p:sp>
        <p:nvSpPr>
          <p:cNvPr id="176" name="타원 175"/>
          <p:cNvSpPr/>
          <p:nvPr/>
        </p:nvSpPr>
        <p:spPr>
          <a:xfrm>
            <a:off x="7264644" y="6284485"/>
            <a:ext cx="955858" cy="5735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경기장번호</a:t>
            </a:r>
            <a:endParaRPr lang="ko-KR" altLang="en-US" sz="1000" dirty="0"/>
          </a:p>
        </p:txBody>
      </p:sp>
      <p:cxnSp>
        <p:nvCxnSpPr>
          <p:cNvPr id="96" name="직선 연결선 95"/>
          <p:cNvCxnSpPr>
            <a:stCxn id="153" idx="1"/>
            <a:endCxn id="174" idx="6"/>
          </p:cNvCxnSpPr>
          <p:nvPr/>
        </p:nvCxnSpPr>
        <p:spPr>
          <a:xfrm flipH="1" flipV="1">
            <a:off x="5260876" y="5137548"/>
            <a:ext cx="437159" cy="472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53" idx="2"/>
            <a:endCxn id="173" idx="0"/>
          </p:cNvCxnSpPr>
          <p:nvPr/>
        </p:nvCxnSpPr>
        <p:spPr>
          <a:xfrm flipH="1">
            <a:off x="5649891" y="5928732"/>
            <a:ext cx="430487" cy="321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53" idx="2"/>
            <a:endCxn id="171" idx="0"/>
          </p:cNvCxnSpPr>
          <p:nvPr/>
        </p:nvCxnSpPr>
        <p:spPr>
          <a:xfrm>
            <a:off x="6080378" y="5928732"/>
            <a:ext cx="711689" cy="321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55" idx="2"/>
            <a:endCxn id="176" idx="0"/>
          </p:cNvCxnSpPr>
          <p:nvPr/>
        </p:nvCxnSpPr>
        <p:spPr>
          <a:xfrm>
            <a:off x="7611833" y="6029563"/>
            <a:ext cx="130740" cy="2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55" idx="2"/>
            <a:endCxn id="165" idx="0"/>
          </p:cNvCxnSpPr>
          <p:nvPr/>
        </p:nvCxnSpPr>
        <p:spPr>
          <a:xfrm>
            <a:off x="7611833" y="6029563"/>
            <a:ext cx="1113857" cy="22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55" idx="3"/>
            <a:endCxn id="158" idx="2"/>
          </p:cNvCxnSpPr>
          <p:nvPr/>
        </p:nvCxnSpPr>
        <p:spPr>
          <a:xfrm>
            <a:off x="7994176" y="5710944"/>
            <a:ext cx="345209" cy="8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55" idx="3"/>
            <a:endCxn id="157" idx="2"/>
          </p:cNvCxnSpPr>
          <p:nvPr/>
        </p:nvCxnSpPr>
        <p:spPr>
          <a:xfrm flipV="1">
            <a:off x="7994176" y="4998155"/>
            <a:ext cx="329206" cy="71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4463609" y="5566532"/>
            <a:ext cx="955858" cy="5735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티켓코드</a:t>
            </a:r>
            <a:endParaRPr lang="ko-KR" altLang="en-US" sz="1000" dirty="0"/>
          </a:p>
        </p:txBody>
      </p:sp>
      <p:cxnSp>
        <p:nvCxnSpPr>
          <p:cNvPr id="121" name="직선 연결선 120"/>
          <p:cNvCxnSpPr>
            <a:stCxn id="195" idx="6"/>
            <a:endCxn id="153" idx="1"/>
          </p:cNvCxnSpPr>
          <p:nvPr/>
        </p:nvCxnSpPr>
        <p:spPr>
          <a:xfrm flipV="1">
            <a:off x="5419467" y="5610113"/>
            <a:ext cx="278568" cy="24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2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72</Words>
  <Application>Microsoft Office PowerPoint</Application>
  <PresentationFormat>화면 슬라이드 쇼(4:3)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28</cp:revision>
  <dcterms:created xsi:type="dcterms:W3CDTF">2019-05-02T00:32:34Z</dcterms:created>
  <dcterms:modified xsi:type="dcterms:W3CDTF">2019-05-03T08:01:27Z</dcterms:modified>
</cp:coreProperties>
</file>