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5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1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9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226C-BA93-44A9-B517-5C8A759354F4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5385-500D-4FDD-B0B0-3C519741B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2592288" cy="49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판매일자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부서코드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판매순번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부서실적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판매사원번호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사원명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고객주소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누적판매량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채권액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미수금액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수금완료일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기타사</a:t>
            </a:r>
            <a:r>
              <a:rPr lang="ko-KR" altLang="en-US" dirty="0">
                <a:solidFill>
                  <a:sysClr val="windowText" lastClr="000000"/>
                </a:solidFill>
              </a:rPr>
              <a:t>항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95536" y="1772816"/>
            <a:ext cx="2592288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004048" y="1708666"/>
            <a:ext cx="259228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판매일자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부서코드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판매순번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제품번호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4048" y="2996952"/>
            <a:ext cx="2592288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</p:cNvCxnSpPr>
          <p:nvPr/>
        </p:nvCxnSpPr>
        <p:spPr>
          <a:xfrm>
            <a:off x="2987824" y="32572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1"/>
          </p:cNvCxnSpPr>
          <p:nvPr/>
        </p:nvCxnSpPr>
        <p:spPr>
          <a:xfrm flipV="1">
            <a:off x="4716016" y="3004810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16016" y="3257288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16016" y="3074498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86581" y="3077903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3608" y="219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10527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 항목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6581" y="404664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적용 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62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752" y="1679609"/>
            <a:ext cx="1584176" cy="49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판매일자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(FK)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판매순번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부서실적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판매사원번호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사원명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고객주소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누적판매량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채권액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미수금액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수금완료일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기타사</a:t>
            </a:r>
            <a:r>
              <a:rPr lang="ko-KR" altLang="en-US" dirty="0">
                <a:solidFill>
                  <a:sysClr val="windowText" lastClr="000000"/>
                </a:solidFill>
              </a:rPr>
              <a:t>항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339752" y="2687721"/>
            <a:ext cx="1584176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3667237"/>
            <a:ext cx="259228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판매일자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부서코드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판매순번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제품번호</a:t>
            </a:r>
            <a:r>
              <a:rPr lang="en-US" altLang="ko-KR" dirty="0" smtClean="0"/>
              <a:t>(FK)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444208" y="4955523"/>
            <a:ext cx="2592288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923928" y="5215859"/>
            <a:ext cx="2520280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1"/>
          </p:cNvCxnSpPr>
          <p:nvPr/>
        </p:nvCxnSpPr>
        <p:spPr>
          <a:xfrm flipV="1">
            <a:off x="6156176" y="4963381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5215859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56176" y="5033069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926741" y="5036474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7842" y="1248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32129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 항목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6581" y="404664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적용 후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0" y="3667237"/>
            <a:ext cx="1331640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 코드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부서명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부서실</a:t>
            </a:r>
            <a:r>
              <a:rPr lang="ko-KR" altLang="en-US" dirty="0"/>
              <a:t>적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0" y="4077072"/>
            <a:ext cx="1331640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822" y="3212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964135" y="1100306"/>
            <a:ext cx="1331640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표준단가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964135" y="1510141"/>
            <a:ext cx="1331640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5957" y="6453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331640" y="4196190"/>
            <a:ext cx="980968" cy="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024576" y="3943711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024576" y="4196189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024576" y="4013399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47664" y="4038657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7123011" y="2424237"/>
            <a:ext cx="1047583" cy="529894"/>
            <a:chOff x="6585473" y="2431838"/>
            <a:chExt cx="980968" cy="496198"/>
          </a:xfrm>
        </p:grpSpPr>
        <p:cxnSp>
          <p:nvCxnSpPr>
            <p:cNvPr id="33" name="직선 연결선 32"/>
            <p:cNvCxnSpPr/>
            <p:nvPr/>
          </p:nvCxnSpPr>
          <p:spPr>
            <a:xfrm flipV="1">
              <a:off x="6585473" y="2684317"/>
              <a:ext cx="980968" cy="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278409" y="2431838"/>
              <a:ext cx="288032" cy="252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78409" y="2684316"/>
              <a:ext cx="288032" cy="2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278409" y="2501526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801497" y="2526784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/>
          <p:cNvSpPr/>
          <p:nvPr/>
        </p:nvSpPr>
        <p:spPr>
          <a:xfrm>
            <a:off x="1708796" y="405557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494474" y="262383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화면 슬라이드 쇼(4:3)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</cp:revision>
  <dcterms:created xsi:type="dcterms:W3CDTF">2019-06-14T03:35:55Z</dcterms:created>
  <dcterms:modified xsi:type="dcterms:W3CDTF">2019-06-14T04:00:48Z</dcterms:modified>
</cp:coreProperties>
</file>