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261" r:id="rId5"/>
    <p:sldId id="305" r:id="rId6"/>
    <p:sldId id="301" r:id="rId7"/>
    <p:sldId id="302" r:id="rId8"/>
    <p:sldId id="303" r:id="rId9"/>
    <p:sldId id="304" r:id="rId10"/>
    <p:sldId id="264" r:id="rId11"/>
    <p:sldId id="308" r:id="rId12"/>
    <p:sldId id="309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3" r:id="rId23"/>
    <p:sldId id="324" r:id="rId24"/>
    <p:sldId id="325" r:id="rId25"/>
    <p:sldId id="320" r:id="rId26"/>
    <p:sldId id="321" r:id="rId27"/>
    <p:sldId id="322" r:id="rId28"/>
    <p:sldId id="326" r:id="rId29"/>
    <p:sldId id="327" r:id="rId30"/>
    <p:sldId id="328" r:id="rId31"/>
    <p:sldId id="262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30"/>
      </p:cViewPr>
      <p:guideLst>
        <p:guide orient="horz" pos="1620"/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9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8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35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552" y="3507854"/>
            <a:ext cx="4968552" cy="648073"/>
          </a:xfrm>
        </p:spPr>
        <p:txBody>
          <a:bodyPr/>
          <a:lstStyle/>
          <a:p>
            <a:pPr lvl="0"/>
            <a:r>
              <a:rPr lang="en-US" altLang="ko-KR" sz="2400" dirty="0" err="1" smtClean="0">
                <a:latin typeface="Impact" panose="020B0806030902050204" pitchFamily="34" charset="0"/>
              </a:rPr>
              <a:t>FootBall</a:t>
            </a:r>
            <a:r>
              <a:rPr lang="en-US" altLang="ko-KR" sz="2400" dirty="0" smtClean="0">
                <a:latin typeface="Impact" panose="020B0806030902050204" pitchFamily="34" charset="0"/>
              </a:rPr>
              <a:t> </a:t>
            </a:r>
            <a:r>
              <a:rPr lang="en-US" altLang="ko-KR" sz="2400" dirty="0" err="1" smtClean="0">
                <a:latin typeface="Impact" panose="020B0806030902050204" pitchFamily="34" charset="0"/>
              </a:rPr>
              <a:t>Tottenham</a:t>
            </a:r>
            <a:r>
              <a:rPr lang="en-US" altLang="ko-KR" sz="2400" dirty="0" smtClean="0">
                <a:latin typeface="Impact" panose="020B0806030902050204" pitchFamily="34" charset="0"/>
              </a:rPr>
              <a:t>  </a:t>
            </a:r>
            <a:r>
              <a:rPr lang="en-US" altLang="ko-KR" sz="2400" dirty="0" smtClean="0">
                <a:latin typeface="Impact" panose="020B0806030902050204" pitchFamily="34" charset="0"/>
              </a:rPr>
              <a:t>Site</a:t>
            </a:r>
            <a:endParaRPr lang="en-US" altLang="ko-KR" sz="2400" dirty="0">
              <a:latin typeface="Impact" panose="020B080603090205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371950"/>
            <a:ext cx="4032448" cy="576064"/>
          </a:xfrm>
        </p:spPr>
        <p:txBody>
          <a:bodyPr/>
          <a:lstStyle/>
          <a:p>
            <a:r>
              <a:rPr lang="en-US" altLang="ko-KR" dirty="0" smtClean="0"/>
              <a:t>Create By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김 현기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7544" y="4011910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JAVA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엔지니어링 구직자 과정</a:t>
            </a:r>
            <a:r>
              <a:rPr lang="en-US" altLang="ko-KR" dirty="0" smtClean="0"/>
              <a:t>(3</a:t>
            </a:r>
            <a:r>
              <a:rPr lang="ko-KR" altLang="en-US" dirty="0" smtClean="0"/>
              <a:t>기</a:t>
            </a:r>
            <a:r>
              <a:rPr lang="en-US" altLang="ko-KR" dirty="0" smtClean="0"/>
              <a:t>)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시스템 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1547664" y="1989471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48169" y="1989471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77018" y="1989471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1306964"/>
            <a:ext cx="16561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Chrome, Edge,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FireFox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Opera,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Explorer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5720" y="1491630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Spring Tool Suite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1491630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3961" y="3111207"/>
            <a:ext cx="1699847" cy="1232690"/>
            <a:chOff x="803640" y="3362835"/>
            <a:chExt cx="2059657" cy="1232690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764528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프로그래밍에서 처리하는 데이터를 시각화 하여 브라우저를 통해 제공함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HTML5 + CSS3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3888" y="3111207"/>
            <a:ext cx="1699847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94919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데이터베이스와 연동하여 자료 제공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 Programming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12160" y="3111207"/>
            <a:ext cx="1728192" cy="1048024"/>
            <a:chOff x="803640" y="3362835"/>
            <a:chExt cx="2094002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37985" y="394919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자료의 입력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수정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삭제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조회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 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Left Arrow 1"/>
          <p:cNvSpPr>
            <a:spLocks noChangeAspect="1"/>
          </p:cNvSpPr>
          <p:nvPr/>
        </p:nvSpPr>
        <p:spPr>
          <a:xfrm>
            <a:off x="4234518" y="2280605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6672711" y="2285164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1835524" y="2314691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2478950" y="2275114"/>
            <a:ext cx="1500273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4876788" y="2275114"/>
            <a:ext cx="150023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4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2.3 </a:t>
            </a:r>
            <a:r>
              <a:rPr lang="ko-KR" altLang="en-US" sz="3600" dirty="0" smtClean="0"/>
              <a:t>데이터베이스 구성  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</a:rPr>
              <a:t>ERD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 descr="C:\Hyunkee\git\tottenham\포트폴리오\ERD\Tottenham ERD, 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76" y="1059582"/>
            <a:ext cx="6135060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6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2.4 </a:t>
            </a:r>
            <a:r>
              <a:rPr lang="ko-KR" altLang="en-US" sz="3600" dirty="0" smtClean="0"/>
              <a:t>테이블 명세서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user</a:t>
            </a:r>
            <a:r>
              <a:rPr lang="ko-KR" altLang="en-US" sz="3600" dirty="0" smtClean="0"/>
              <a:t>  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 descr="C:\Users\green\Desktop\테이블 명세서 - 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5918"/>
            <a:ext cx="8909321" cy="210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6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2.4 </a:t>
            </a:r>
            <a:r>
              <a:rPr lang="ko-KR" altLang="en-US" sz="3600" dirty="0" smtClean="0"/>
              <a:t>테이블 명세서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board</a:t>
            </a:r>
            <a:r>
              <a:rPr lang="ko-KR" altLang="en-US" sz="3600" dirty="0" smtClean="0"/>
              <a:t>  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146" name="Picture 2" descr="C:\Users\green\Desktop\테이블 명세서 - 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9" y="1704950"/>
            <a:ext cx="843121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2.4 </a:t>
            </a:r>
            <a:r>
              <a:rPr lang="ko-KR" altLang="en-US" sz="3600" dirty="0" smtClean="0"/>
              <a:t>테이블 명세서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file, comment</a:t>
            </a:r>
            <a:r>
              <a:rPr lang="ko-KR" altLang="en-US" sz="3600" dirty="0" smtClean="0"/>
              <a:t>  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170" name="Picture 2" descr="C:\Users\green\Desktop\테이블 명세서 - 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6" y="1153666"/>
            <a:ext cx="8431213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green\Desktop\테이블 명세서 - com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9782"/>
            <a:ext cx="8431213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58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2.4 </a:t>
            </a:r>
            <a:r>
              <a:rPr lang="ko-KR" altLang="en-US" sz="3600" dirty="0" smtClean="0"/>
              <a:t>테이블 명세서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player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194" name="Picture 2" descr="C:\Users\green\Desktop\테이블 명세서 - pla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89534"/>
            <a:ext cx="843121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8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2.4 </a:t>
            </a:r>
            <a:r>
              <a:rPr lang="ko-KR" altLang="en-US" sz="3600" dirty="0" smtClean="0"/>
              <a:t>테이블 명세서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league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218" name="Picture 2" descr="C:\Users\green\Desktop\테이블 명세서 - leag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1630"/>
            <a:ext cx="8469313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8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2.4 </a:t>
            </a:r>
            <a:r>
              <a:rPr lang="ko-KR" altLang="en-US" sz="3600" dirty="0" smtClean="0"/>
              <a:t>테이블 명세서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stats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42" name="Picture 2" descr="C:\Users\green\Desktop\테이블 명세서 - 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2005"/>
            <a:ext cx="8478838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8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2336211"/>
            <a:ext cx="4283968" cy="473576"/>
          </a:xfrm>
        </p:spPr>
        <p:txBody>
          <a:bodyPr/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화면 구현 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 사용자</a:t>
            </a:r>
            <a:endParaRPr lang="ko-KR" altLang="en-US" sz="3200" dirty="0"/>
          </a:p>
        </p:txBody>
      </p:sp>
      <p:sp>
        <p:nvSpPr>
          <p:cNvPr id="4" name="Oval 21">
            <a:extLst>
              <a:ext uri="{FF2B5EF4-FFF2-40B4-BE49-F238E27FC236}">
                <a16:creationId xmlns:a16="http://schemas.microsoft.com/office/drawing/2014/main" xmlns="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4860032" y="2211710"/>
            <a:ext cx="673220" cy="6788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4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사용자 </a:t>
            </a:r>
            <a:r>
              <a:rPr lang="en-US" altLang="ko-KR" sz="3600" dirty="0" smtClean="0"/>
              <a:t>- </a:t>
            </a:r>
            <a:r>
              <a:rPr lang="ko-KR" altLang="en-US" sz="3600" dirty="0" err="1" smtClean="0"/>
              <a:t>메인페이지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483768" y="771550"/>
            <a:ext cx="1656184" cy="2880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메인 페이지  화면</a:t>
            </a:r>
            <a:endParaRPr lang="ko-KR" altLang="en-US" dirty="0"/>
          </a:p>
        </p:txBody>
      </p:sp>
      <p:pic>
        <p:nvPicPr>
          <p:cNvPr id="11266" name="Picture 2" descr="C:\Hyunkee\git\tottenham\포트폴리오\이미지\메인 페이지\메인 페이지 화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1102"/>
            <a:ext cx="2944626" cy="31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green\Desktop\메인페이지 - 메뉴버튼 클릭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04" y="1818161"/>
            <a:ext cx="3893538" cy="18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1"/>
          <p:cNvSpPr txBox="1">
            <a:spLocks/>
          </p:cNvSpPr>
          <p:nvPr/>
        </p:nvSpPr>
        <p:spPr>
          <a:xfrm>
            <a:off x="5136604" y="1177696"/>
            <a:ext cx="3251820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메인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 버튼 클릭 시 화면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1267" idx="0"/>
          </p:cNvCxnSpPr>
          <p:nvPr/>
        </p:nvCxnSpPr>
        <p:spPr>
          <a:xfrm>
            <a:off x="6444208" y="1465728"/>
            <a:ext cx="639165" cy="35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515554"/>
            <a:ext cx="6048672" cy="461665"/>
            <a:chOff x="803640" y="3471348"/>
            <a:chExt cx="27033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447283" y="3471348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1.1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기획의도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    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1.2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요구사항 정의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53046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1.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서비스소개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334796"/>
            <a:ext cx="6601477" cy="830997"/>
            <a:chOff x="803640" y="3399351"/>
            <a:chExt cx="295036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694345" y="3399351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2.1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개발환경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2.2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시스템 구조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2.3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데이터 베이스 구성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2.4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테이블 명세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575330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2.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프로젝트 개요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9731" y="343542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3.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화면구현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-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사용자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1529" y="4281605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화면구현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-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관리자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사용자 </a:t>
            </a:r>
            <a:r>
              <a:rPr lang="en-US" altLang="ko-KR" sz="3600" dirty="0" smtClean="0"/>
              <a:t>- </a:t>
            </a:r>
            <a:r>
              <a:rPr lang="ko-KR" altLang="en-US" dirty="0" smtClean="0"/>
              <a:t>서브페이</a:t>
            </a:r>
            <a:r>
              <a:rPr lang="ko-KR" altLang="en-US" dirty="0"/>
              <a:t>지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195736" y="843558"/>
            <a:ext cx="2016224" cy="2880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mtClean="0"/>
              <a:t>회원가입 </a:t>
            </a:r>
            <a:r>
              <a:rPr lang="ko-KR" altLang="en-US" dirty="0" smtClean="0"/>
              <a:t>페이지  화면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444208" y="1465728"/>
            <a:ext cx="639165" cy="35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C:\Hyunkee\git\tottenham\포트폴리오\이미지\서브 페이지\회원가입 페이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50" y="1321712"/>
            <a:ext cx="5875508" cy="36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6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사용자 </a:t>
            </a:r>
            <a:r>
              <a:rPr lang="en-US" altLang="ko-KR" sz="3600" dirty="0" smtClean="0"/>
              <a:t>- </a:t>
            </a:r>
            <a:r>
              <a:rPr lang="ko-KR" altLang="en-US" dirty="0" smtClean="0"/>
              <a:t>서브페이</a:t>
            </a:r>
            <a:r>
              <a:rPr lang="ko-KR" altLang="en-US" dirty="0"/>
              <a:t>지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195736" y="843558"/>
            <a:ext cx="2448272" cy="2880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mtClean="0"/>
              <a:t>회원정보 수정 </a:t>
            </a:r>
            <a:r>
              <a:rPr lang="ko-KR" altLang="en-US" dirty="0" smtClean="0"/>
              <a:t>페이지  화면</a:t>
            </a:r>
            <a:endParaRPr lang="ko-KR" altLang="en-US" dirty="0"/>
          </a:p>
        </p:txBody>
      </p:sp>
      <p:pic>
        <p:nvPicPr>
          <p:cNvPr id="16386" name="Picture 2" descr="C:\Hyunkee\git\tottenham\포트폴리오\이미지\서브 페이지\회원정보 수정 페이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7614"/>
            <a:ext cx="6274024" cy="36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1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사용자 </a:t>
            </a:r>
            <a:r>
              <a:rPr lang="en-US" altLang="ko-KR" sz="3600" dirty="0" smtClean="0"/>
              <a:t>- </a:t>
            </a:r>
            <a:r>
              <a:rPr lang="ko-KR" altLang="en-US" dirty="0" smtClean="0"/>
              <a:t>서브페이</a:t>
            </a:r>
            <a:r>
              <a:rPr lang="ko-KR" altLang="en-US" dirty="0"/>
              <a:t>지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195736" y="843558"/>
            <a:ext cx="3240360" cy="2880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 페이지  화면</a:t>
            </a:r>
            <a:endParaRPr lang="ko-KR" altLang="en-US" dirty="0"/>
          </a:p>
        </p:txBody>
      </p:sp>
      <p:pic>
        <p:nvPicPr>
          <p:cNvPr id="17410" name="Picture 2" descr="C:\Hyunkee\git\tottenham\포트폴리오\이미지\서브 페이지\아이디, 비밀번호 찾기 페이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22" y="1206565"/>
            <a:ext cx="5849986" cy="391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6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사용자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서브페이지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483768" y="771550"/>
            <a:ext cx="1152128" cy="2880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리그페이지</a:t>
            </a:r>
            <a:endParaRPr lang="ko-KR" altLang="en-US" dirty="0"/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5457463" y="2571750"/>
            <a:ext cx="3251820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리그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승점 순서대로 출력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8" idx="1"/>
          </p:cNvCxnSpPr>
          <p:nvPr/>
        </p:nvCxnSpPr>
        <p:spPr>
          <a:xfrm flipH="1">
            <a:off x="4832912" y="2715766"/>
            <a:ext cx="624551" cy="528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Hyunkee\git\tottenham\포트폴리오\이미지\서브 페이지\리그 리스트 화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43240"/>
            <a:ext cx="3141231" cy="39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6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사용자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서브페이지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339752" y="889664"/>
            <a:ext cx="1944216" cy="2880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mtClean="0"/>
              <a:t>서브 팀 </a:t>
            </a:r>
            <a:r>
              <a:rPr lang="ko-KR" altLang="en-US" dirty="0" smtClean="0"/>
              <a:t>페이지  화면</a:t>
            </a:r>
            <a:endParaRPr lang="ko-KR" altLang="en-US" dirty="0"/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5136604" y="1177696"/>
            <a:ext cx="3251820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팀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선수 클릭 시 화면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444208" y="1465728"/>
            <a:ext cx="639165" cy="35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C:\Hyunkee\git\tottenham\포트폴리오\이미지\서브 페이지\선수 리스트 화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21712"/>
            <a:ext cx="1786870" cy="378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Hyunkee\git\tottenham\포트폴리오\이미지\서브 페이지\선수 개인 정보, 선수 스탯 페이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17" y="1868622"/>
            <a:ext cx="2377358" cy="29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6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사용자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서브페이지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837289" y="771550"/>
            <a:ext cx="1800200" cy="2880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mtClean="0"/>
              <a:t>게시판 </a:t>
            </a:r>
            <a:r>
              <a:rPr lang="ko-KR" altLang="en-US" dirty="0" smtClean="0"/>
              <a:t>페이지  화면</a:t>
            </a:r>
            <a:endParaRPr lang="ko-KR" altLang="en-US" dirty="0"/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6084168" y="1923678"/>
            <a:ext cx="295232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게시글의</a:t>
            </a:r>
            <a:r>
              <a:rPr lang="ko-KR" altLang="en-US" dirty="0" smtClean="0"/>
              <a:t> 제목을 눌렀을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화면 페이지로 이동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8" idx="2"/>
            <a:endCxn id="14338" idx="3"/>
          </p:cNvCxnSpPr>
          <p:nvPr/>
        </p:nvCxnSpPr>
        <p:spPr>
          <a:xfrm flipH="1">
            <a:off x="5868144" y="2427734"/>
            <a:ext cx="1692188" cy="77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:\Hyunkee\git\tottenham\포트폴리오\이미지\서브 페이지\게시판 페이지 화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34" y="1276231"/>
            <a:ext cx="4261510" cy="38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"/>
          <p:cNvSpPr txBox="1">
            <a:spLocks/>
          </p:cNvSpPr>
          <p:nvPr/>
        </p:nvSpPr>
        <p:spPr>
          <a:xfrm>
            <a:off x="6072708" y="3202218"/>
            <a:ext cx="296378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제목마다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수가 보이도록 구현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5868144" y="3706274"/>
            <a:ext cx="1686458" cy="5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6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2336211"/>
            <a:ext cx="4283968" cy="473576"/>
          </a:xfrm>
        </p:spPr>
        <p:txBody>
          <a:bodyPr/>
          <a:lstStyle/>
          <a:p>
            <a:r>
              <a:rPr lang="en-US" altLang="ko-KR" sz="3200" dirty="0" smtClean="0"/>
              <a:t>4. </a:t>
            </a:r>
            <a:r>
              <a:rPr lang="ko-KR" altLang="en-US" sz="3200" dirty="0" smtClean="0"/>
              <a:t>화면 구현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관리자</a:t>
            </a:r>
            <a:endParaRPr lang="ko-KR" altLang="en-US" sz="3200" dirty="0"/>
          </a:p>
        </p:txBody>
      </p:sp>
      <p:sp>
        <p:nvSpPr>
          <p:cNvPr id="4" name="Oval 21">
            <a:extLst>
              <a:ext uri="{FF2B5EF4-FFF2-40B4-BE49-F238E27FC236}">
                <a16:creationId xmlns:a16="http://schemas.microsoft.com/office/drawing/2014/main" xmlns="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4860032" y="2211710"/>
            <a:ext cx="673220" cy="6788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372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관리자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843808" y="871205"/>
            <a:ext cx="2526799" cy="50405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리스트 페이지  화면</a:t>
            </a:r>
            <a:endParaRPr lang="ko-KR" altLang="en-US" dirty="0"/>
          </a:p>
        </p:txBody>
      </p:sp>
      <p:sp>
        <p:nvSpPr>
          <p:cNvPr id="12" name="텍스트 개체 틀 1"/>
          <p:cNvSpPr txBox="1">
            <a:spLocks/>
          </p:cNvSpPr>
          <p:nvPr/>
        </p:nvSpPr>
        <p:spPr>
          <a:xfrm>
            <a:off x="6180212" y="871205"/>
            <a:ext cx="296378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수정 목록에서 권한을 수정 시킬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7593217" y="1375261"/>
            <a:ext cx="68889" cy="332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C:\Hyunkee\git\tottenham\포트폴리오\이미지\관리자 페이지\관리자 - 유저리스트 페이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51" y="1707654"/>
            <a:ext cx="6343100" cy="343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0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화면 구현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관리자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843808" y="871205"/>
            <a:ext cx="2526799" cy="50405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페이지  화면</a:t>
            </a:r>
            <a:endParaRPr lang="ko-KR" altLang="en-US" dirty="0"/>
          </a:p>
        </p:txBody>
      </p:sp>
      <p:sp>
        <p:nvSpPr>
          <p:cNvPr id="12" name="텍스트 개체 틀 1"/>
          <p:cNvSpPr txBox="1">
            <a:spLocks/>
          </p:cNvSpPr>
          <p:nvPr/>
        </p:nvSpPr>
        <p:spPr>
          <a:xfrm>
            <a:off x="6180212" y="871205"/>
            <a:ext cx="296378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수정 목록에서 삭제 또는 복구 시킬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7380312" y="1375261"/>
            <a:ext cx="281794" cy="387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C:\Hyunkee\git\tottenham\포트폴리오\이미지\관리자 페이지\관리자 - 게시글 리스트 페이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70" y="1762902"/>
            <a:ext cx="4824536" cy="33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9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355727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55726"/>
            <a:ext cx="4283968" cy="47357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xmlns="" id="{34E36078-C16A-4575-81E0-8E85D03171A2}"/>
              </a:ext>
            </a:extLst>
          </p:cNvPr>
          <p:cNvSpPr/>
          <p:nvPr/>
        </p:nvSpPr>
        <p:spPr>
          <a:xfrm>
            <a:off x="4932040" y="2283718"/>
            <a:ext cx="514470" cy="4712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1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flipH="1">
            <a:off x="3635897" y="1470024"/>
            <a:ext cx="504055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59966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71025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467544" y="2461167"/>
            <a:ext cx="28803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실제 </a:t>
            </a:r>
            <a:r>
              <a:rPr lang="ko-KR" altLang="en-US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토트넘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 홈페이지 기반으로 만든 홈페이지 이며 이미지 형태로 한눈에 볼 수 있게 했습니다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.</a:t>
            </a:r>
            <a:endParaRPr lang="ko-KR" altLang="en-US" sz="12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482824" y="3605545"/>
            <a:ext cx="28803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홈페이지 성격은 </a:t>
            </a:r>
            <a:r>
              <a:rPr lang="ko-KR" altLang="en-US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토트넘에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 관한 정보를 보여주며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게시판을 추가하여 커뮤니티 성격도 가질 수 있도록 했습니다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.</a:t>
            </a:r>
            <a:endParaRPr lang="ko-KR" altLang="en-US" sz="12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635896" y="15373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66702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77761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410929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1.1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기획의도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8" name="그림 개체 틀 2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7" b="18627"/>
          <a:stretch>
            <a:fillRect/>
          </a:stretch>
        </p:blipFill>
        <p:spPr/>
      </p:pic>
      <p:sp>
        <p:nvSpPr>
          <p:cNvPr id="31" name="TextBox 30"/>
          <p:cNvSpPr txBox="1"/>
          <p:nvPr/>
        </p:nvSpPr>
        <p:spPr>
          <a:xfrm flipH="1">
            <a:off x="467544" y="1445053"/>
            <a:ext cx="28803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손흥민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 선수와 </a:t>
            </a:r>
            <a:r>
              <a:rPr lang="ko-KR" altLang="en-US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토트넘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 팀을 좋아하는 사용자를 위해 만든 홈페이지 입니다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.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 </a:t>
            </a:r>
            <a:endParaRPr lang="ko-KR" altLang="en-US" sz="1200" b="1" dirty="0"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9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1.2 </a:t>
            </a:r>
            <a:r>
              <a:rPr lang="ko-KR" altLang="en-US" sz="3600" dirty="0" smtClean="0"/>
              <a:t>요구사항 분석 명세서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사용자</a:t>
            </a:r>
            <a:endParaRPr lang="ko-KR" altLang="en-US" sz="3600" dirty="0"/>
          </a:p>
        </p:txBody>
      </p:sp>
      <p:pic>
        <p:nvPicPr>
          <p:cNvPr id="1026" name="Picture 2" descr="C:\Users\green\Desktop\요구사항 분석 명세서- 사용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9" y="987574"/>
            <a:ext cx="7720386" cy="41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200" dirty="0" smtClean="0"/>
              <a:t>1.2 </a:t>
            </a:r>
            <a:r>
              <a:rPr lang="ko-KR" altLang="en-US" sz="3200" dirty="0" smtClean="0"/>
              <a:t>요구사항 분석 명세서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사용자</a:t>
            </a:r>
            <a:endParaRPr lang="ko-KR" altLang="en-US" sz="3200" dirty="0"/>
          </a:p>
        </p:txBody>
      </p:sp>
      <p:pic>
        <p:nvPicPr>
          <p:cNvPr id="2050" name="Picture 2" descr="C:\Users\green\Desktop\요구사항 분석 명세서2- 사용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3" y="1059296"/>
            <a:ext cx="8440688" cy="40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9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sz="3600" dirty="0" smtClean="0"/>
              <a:t>1.2 </a:t>
            </a:r>
            <a:r>
              <a:rPr lang="ko-KR" altLang="en-US" sz="3600" dirty="0" smtClean="0"/>
              <a:t>요구사항 분석 명세서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관리자</a:t>
            </a:r>
            <a:endParaRPr lang="ko-KR" altLang="en-US" sz="3600" dirty="0"/>
          </a:p>
        </p:txBody>
      </p:sp>
      <p:pic>
        <p:nvPicPr>
          <p:cNvPr id="3074" name="Picture 2" descr="C:\Users\green\Desktop\요구사항 분석 명세서- 관리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35088"/>
            <a:ext cx="7115970" cy="41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3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2336211"/>
            <a:ext cx="4283968" cy="473576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xmlns="" id="{F27A16BA-84A3-4FAC-B237-80E8979D627D}"/>
              </a:ext>
            </a:extLst>
          </p:cNvPr>
          <p:cNvSpPr/>
          <p:nvPr/>
        </p:nvSpPr>
        <p:spPr>
          <a:xfrm>
            <a:off x="4932040" y="2283718"/>
            <a:ext cx="546888" cy="54528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17976" y="1892141"/>
            <a:ext cx="16423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3"/>
                </a:solidFill>
                <a:cs typeface="Arial" pitchFamily="34" charset="0"/>
              </a:rPr>
              <a:t>운영체제</a:t>
            </a:r>
            <a:endParaRPr lang="en-US" altLang="ko-KR" sz="12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chemeClr val="accent3"/>
                </a:solidFill>
                <a:cs typeface="Arial" pitchFamily="34" charset="0"/>
              </a:rPr>
              <a:t>소스코드 작성도구</a:t>
            </a:r>
            <a:endParaRPr lang="en-US" altLang="ko-KR" sz="12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chemeClr val="accent3"/>
                </a:solidFill>
                <a:cs typeface="Arial" pitchFamily="34" charset="0"/>
              </a:rPr>
              <a:t>형</a:t>
            </a:r>
            <a:r>
              <a:rPr lang="ko-KR" altLang="en-US" sz="1200" b="1" dirty="0" smtClean="0">
                <a:solidFill>
                  <a:schemeClr val="accent3"/>
                </a:solidFill>
                <a:cs typeface="Arial" pitchFamily="34" charset="0"/>
              </a:rPr>
              <a:t>상관리 도구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5389" y="2727588"/>
            <a:ext cx="15027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cs typeface="Arial" pitchFamily="34" charset="0"/>
              </a:rPr>
              <a:t>웹 서버</a:t>
            </a:r>
            <a:endParaRPr lang="en-US" altLang="ko-KR" sz="12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cs typeface="Arial" pitchFamily="34" charset="0"/>
              </a:rPr>
              <a:t>데이터베이스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69" y="3288885"/>
            <a:ext cx="12518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3"/>
                </a:solidFill>
                <a:cs typeface="Arial" pitchFamily="34" charset="0"/>
              </a:rPr>
              <a:t>FRONT – END</a:t>
            </a:r>
          </a:p>
          <a:p>
            <a:pPr algn="ctr"/>
            <a:r>
              <a:rPr lang="en-US" altLang="ko-KR" sz="1200" b="1" dirty="0" smtClean="0">
                <a:solidFill>
                  <a:schemeClr val="accent3"/>
                </a:solidFill>
                <a:cs typeface="Arial" pitchFamily="34" charset="0"/>
              </a:rPr>
              <a:t>LANGUAGE</a:t>
            </a:r>
          </a:p>
          <a:p>
            <a:pPr algn="ctr"/>
            <a:r>
              <a:rPr lang="en-US" altLang="ko-KR" sz="1200" b="1" dirty="0" smtClean="0">
                <a:solidFill>
                  <a:schemeClr val="accent3"/>
                </a:solidFill>
                <a:cs typeface="Arial" pitchFamily="34" charset="0"/>
              </a:rPr>
              <a:t>FRAMEWORK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3956082"/>
            <a:ext cx="13321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BACK – END</a:t>
            </a:r>
          </a:p>
          <a:p>
            <a:pPr algn="ctr"/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LANGUAGE</a:t>
            </a:r>
          </a:p>
          <a:p>
            <a:pPr algn="ctr"/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FRAMEWORK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1791" y="1851670"/>
            <a:ext cx="410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Window10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5976" y="2686149"/>
            <a:ext cx="417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Spring Tool Suite3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 Workbench 8.0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95936" y="3369279"/>
            <a:ext cx="417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HTML5, CSS3, JavaScript,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Jquery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Bootstrap4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 Studio Code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7905" y="4078526"/>
            <a:ext cx="417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Ajax,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Json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JAVA, JSP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MySQL, Spring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5802" y="2078727"/>
            <a:ext cx="410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Eclipse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55802" y="2283718"/>
            <a:ext cx="410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723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420</Words>
  <Application>Microsoft Office PowerPoint</Application>
  <PresentationFormat>화면 슬라이드 쇼(16:9)</PresentationFormat>
  <Paragraphs>100</Paragraphs>
  <Slides>29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green</cp:lastModifiedBy>
  <cp:revision>135</cp:revision>
  <dcterms:created xsi:type="dcterms:W3CDTF">2016-12-05T23:26:54Z</dcterms:created>
  <dcterms:modified xsi:type="dcterms:W3CDTF">2019-09-26T06:45:28Z</dcterms:modified>
</cp:coreProperties>
</file>