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60" r:id="rId4"/>
    <p:sldId id="261" r:id="rId5"/>
    <p:sldId id="262" r:id="rId6"/>
    <p:sldId id="263" r:id="rId7"/>
    <p:sldId id="264" r:id="rId8"/>
    <p:sldId id="265" r:id="rId9"/>
  </p:sldIdLst>
  <p:sldSz cx="12188825"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1" autoAdjust="0"/>
    <p:restoredTop sz="93017" autoAdjust="0"/>
  </p:normalViewPr>
  <p:slideViewPr>
    <p:cSldViewPr>
      <p:cViewPr varScale="1">
        <p:scale>
          <a:sx n="106" d="100"/>
          <a:sy n="106" d="100"/>
        </p:scale>
        <p:origin x="132" y="726"/>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ko-KR" altLang="en-US" dirty="0">
              <a:latin typeface="+mn-ea"/>
            </a:endParaRPr>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87AD98FB-488D-4280-9187-36B2BC171D30}" type="datetime1">
              <a:rPr lang="ko-KR" altLang="en-US" smtClean="0">
                <a:latin typeface="+mn-ea"/>
              </a:rPr>
              <a:t>2020-12-01</a:t>
            </a:fld>
            <a:endParaRPr lang="ko-KR" altLang="en-US" dirty="0">
              <a:latin typeface="+mn-ea"/>
            </a:endParaRPr>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ko-KR" altLang="en-US" dirty="0">
              <a:latin typeface="+mn-ea"/>
            </a:endParaRPr>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ko-KR" smtClean="0">
                <a:latin typeface="+mn-ea"/>
              </a:rPr>
              <a:t>‹#›</a:t>
            </a:fld>
            <a:endParaRPr lang="ko-KR" altLang="en-US" dirty="0">
              <a:latin typeface="+mn-ea"/>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n-ea"/>
                <a:ea typeface="+mn-ea"/>
              </a:defRPr>
            </a:lvl1pPr>
          </a:lstStyle>
          <a:p>
            <a:endParaRPr lang="ko-KR" altLang="en-US" dirty="0"/>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n-ea"/>
                <a:ea typeface="+mn-ea"/>
              </a:defRPr>
            </a:lvl1pPr>
          </a:lstStyle>
          <a:p>
            <a:fld id="{397745C1-A948-4857-A6FE-C71E07FE2CC6}" type="datetime1">
              <a:rPr lang="ko-KR" altLang="en-US" smtClean="0"/>
              <a:t>2020-12-01</a:t>
            </a:fld>
            <a:endParaRPr lang="ko-KR" altLang="en-US" dirty="0"/>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n-ea"/>
                <a:ea typeface="+mn-ea"/>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n-ea"/>
                <a:ea typeface="+mn-ea"/>
              </a:defRPr>
            </a:lvl1pPr>
          </a:lstStyle>
          <a:p>
            <a:fld id="{01F2A70B-78F2-4DCF-B53B-C990D2FAFB8A}" type="slidenum">
              <a:rPr lang="en-US" altLang="ko-KR" smtClean="0"/>
              <a:pPr/>
              <a:t>‹#›</a:t>
            </a:fld>
            <a:endParaRPr lang="ko-KR"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ea"/>
        <a:ea typeface="+mn-ea"/>
        <a:cs typeface="+mn-cs"/>
      </a:defRPr>
    </a:lvl1pPr>
    <a:lvl2pPr marL="457200" algn="l" defTabSz="914400" rtl="0" eaLnBrk="1" latinLnBrk="0" hangingPunct="1">
      <a:defRPr sz="1200" kern="1200">
        <a:solidFill>
          <a:schemeClr val="tx1"/>
        </a:solidFill>
        <a:latin typeface="+mn-ea"/>
        <a:ea typeface="+mn-ea"/>
        <a:cs typeface="+mn-cs"/>
      </a:defRPr>
    </a:lvl2pPr>
    <a:lvl3pPr marL="914400" algn="l" defTabSz="914400" rtl="0" eaLnBrk="1" latinLnBrk="0" hangingPunct="1">
      <a:defRPr sz="1200" kern="1200">
        <a:solidFill>
          <a:schemeClr val="tx1"/>
        </a:solidFill>
        <a:latin typeface="+mn-ea"/>
        <a:ea typeface="+mn-ea"/>
        <a:cs typeface="+mn-cs"/>
      </a:defRPr>
    </a:lvl3pPr>
    <a:lvl4pPr marL="1371600" algn="l" defTabSz="914400" rtl="0" eaLnBrk="1" latinLnBrk="0" hangingPunct="1">
      <a:defRPr sz="1200" kern="1200">
        <a:solidFill>
          <a:schemeClr val="tx1"/>
        </a:solidFill>
        <a:latin typeface="+mn-ea"/>
        <a:ea typeface="+mn-ea"/>
        <a:cs typeface="+mn-cs"/>
      </a:defRPr>
    </a:lvl4pPr>
    <a:lvl5pPr marL="1828800" algn="l" defTabSz="914400" rtl="0" eaLnBrk="1" latinLnBrk="0" hangingPunct="1">
      <a:defRPr sz="1200" kern="1200">
        <a:solidFill>
          <a:schemeClr val="tx1"/>
        </a:solidFill>
        <a:latin typeface="+mn-e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ea"/>
                <a:ea typeface="+mn-ea"/>
                <a:cs typeface="+mn-cs"/>
              </a:rPr>
              <a:t>Hello. My name is Hyunki Lee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This is operating system project 2 presentation</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1</a:t>
            </a:fld>
            <a:endParaRPr lang="ko-KR" altLang="en-US" dirty="0"/>
          </a:p>
        </p:txBody>
      </p:sp>
    </p:spTree>
    <p:extLst>
      <p:ext uri="{BB962C8B-B14F-4D97-AF65-F5344CB8AC3E}">
        <p14:creationId xmlns:p14="http://schemas.microsoft.com/office/powerpoint/2010/main" val="61812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ea"/>
                <a:ea typeface="+mn-ea"/>
                <a:cs typeface="+mn-cs"/>
              </a:rPr>
              <a:t>The clock alarm application is a simple app that display current time, and user can set alarm</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2</a:t>
            </a:fld>
            <a:endParaRPr lang="ko-KR" altLang="en-US" dirty="0"/>
          </a:p>
        </p:txBody>
      </p:sp>
    </p:spTree>
    <p:extLst>
      <p:ext uri="{BB962C8B-B14F-4D97-AF65-F5344CB8AC3E}">
        <p14:creationId xmlns:p14="http://schemas.microsoft.com/office/powerpoint/2010/main" val="256392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ea"/>
                <a:ea typeface="+mn-ea"/>
                <a:cs typeface="+mn-cs"/>
              </a:rPr>
              <a:t>For Design Architecture</a:t>
            </a:r>
            <a:endParaRPr lang="ko-KR" altLang="ko-KR" sz="1200" kern="1200" dirty="0">
              <a:solidFill>
                <a:schemeClr val="tx1"/>
              </a:solidFill>
              <a:effectLst/>
              <a:latin typeface="+mn-ea"/>
              <a:ea typeface="+mn-ea"/>
              <a:cs typeface="+mn-cs"/>
            </a:endParaRPr>
          </a:p>
          <a:p>
            <a:pPr latinLnBrk="1"/>
            <a:r>
              <a:rPr lang="en-US" altLang="ko-KR" sz="1200" kern="1200" dirty="0" err="1">
                <a:solidFill>
                  <a:schemeClr val="tx1"/>
                </a:solidFill>
                <a:effectLst/>
                <a:latin typeface="+mn-ea"/>
                <a:ea typeface="+mn-ea"/>
                <a:cs typeface="+mn-cs"/>
              </a:rPr>
              <a:t>AndroidManifest</a:t>
            </a:r>
            <a:r>
              <a:rPr lang="en-US" altLang="ko-KR" sz="1200" kern="1200" dirty="0">
                <a:solidFill>
                  <a:schemeClr val="tx1"/>
                </a:solidFill>
                <a:effectLst/>
                <a:latin typeface="+mn-ea"/>
                <a:ea typeface="+mn-ea"/>
                <a:cs typeface="+mn-cs"/>
              </a:rPr>
              <a:t> part is to register necessary authority and receivers</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Alarm Taking class part is for popup notification when alarm is going off and app will be showing when  user touches the popup message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Main Activity class part is using runnable and handler for displaying current time and using </a:t>
            </a:r>
            <a:r>
              <a:rPr lang="en-US" altLang="ko-KR" sz="1200" kern="1200" dirty="0" err="1">
                <a:solidFill>
                  <a:schemeClr val="tx1"/>
                </a:solidFill>
                <a:effectLst/>
                <a:latin typeface="+mn-ea"/>
                <a:ea typeface="+mn-ea"/>
                <a:cs typeface="+mn-cs"/>
              </a:rPr>
              <a:t>timepicker</a:t>
            </a:r>
            <a:r>
              <a:rPr lang="en-US" altLang="ko-KR" sz="1200" kern="1200" dirty="0">
                <a:solidFill>
                  <a:schemeClr val="tx1"/>
                </a:solidFill>
                <a:effectLst/>
                <a:latin typeface="+mn-ea"/>
                <a:ea typeface="+mn-ea"/>
                <a:cs typeface="+mn-cs"/>
              </a:rPr>
              <a:t> to set alarm time. Also using Alarm Manager to get notification of alarm</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Reboot Taking class part is for that even though a device is rebooted, alarm system will operate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Activity main part is holding the app’s appearance and interact between a user and the app.</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3</a:t>
            </a:fld>
            <a:endParaRPr lang="ko-KR" altLang="en-US" dirty="0"/>
          </a:p>
        </p:txBody>
      </p:sp>
    </p:spTree>
    <p:extLst>
      <p:ext uri="{BB962C8B-B14F-4D97-AF65-F5344CB8AC3E}">
        <p14:creationId xmlns:p14="http://schemas.microsoft.com/office/powerpoint/2010/main" val="24063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ea"/>
                <a:ea typeface="+mn-ea"/>
                <a:cs typeface="+mn-cs"/>
              </a:rPr>
              <a:t>The OS Level functionalities for Clock part are threads. For instance, in main thread, first create handler and then create new thread to implement each one second. Like moving second hand on a clock. The thread will sleep one second. We will get time information using calendar and </a:t>
            </a:r>
            <a:r>
              <a:rPr lang="en-US" altLang="ko-KR" sz="1200" kern="1200" dirty="0" err="1">
                <a:solidFill>
                  <a:schemeClr val="tx1"/>
                </a:solidFill>
                <a:effectLst/>
                <a:latin typeface="+mn-ea"/>
                <a:ea typeface="+mn-ea"/>
                <a:cs typeface="+mn-cs"/>
              </a:rPr>
              <a:t>textview</a:t>
            </a:r>
            <a:r>
              <a:rPr lang="en-US" altLang="ko-KR" sz="1200" kern="1200" dirty="0">
                <a:solidFill>
                  <a:schemeClr val="tx1"/>
                </a:solidFill>
                <a:effectLst/>
                <a:latin typeface="+mn-ea"/>
                <a:ea typeface="+mn-ea"/>
                <a:cs typeface="+mn-cs"/>
              </a:rPr>
              <a:t>. The information will be sent to main thread to operate run method. </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4</a:t>
            </a:fld>
            <a:endParaRPr lang="ko-KR" altLang="en-US" dirty="0"/>
          </a:p>
        </p:txBody>
      </p:sp>
    </p:spTree>
    <p:extLst>
      <p:ext uri="{BB962C8B-B14F-4D97-AF65-F5344CB8AC3E}">
        <p14:creationId xmlns:p14="http://schemas.microsoft.com/office/powerpoint/2010/main" val="330132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ea"/>
                <a:ea typeface="+mn-ea"/>
                <a:cs typeface="+mn-cs"/>
              </a:rPr>
              <a:t>The alarm part, mainly Broadcast Receiver, intent and preference are used. Broadcast Receiver is used for receiving alarm and receiving alarm after reboot.</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Intent is not exactly OS level function however, Intent carries system service to notify background events</a:t>
            </a:r>
          </a:p>
          <a:p>
            <a:pPr latinLnBrk="1"/>
            <a:endParaRPr lang="en-US" altLang="ko-KR" sz="1200" kern="1200" dirty="0">
              <a:solidFill>
                <a:schemeClr val="tx1"/>
              </a:solidFill>
              <a:effectLst/>
              <a:latin typeface="+mn-ea"/>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ea"/>
                <a:ea typeface="+mn-ea"/>
                <a:cs typeface="+mn-cs"/>
              </a:rPr>
              <a:t>Preference can save and read simple data</a:t>
            </a:r>
            <a:endParaRPr lang="ko-KR" altLang="ko-KR" sz="1200" kern="1200" dirty="0">
              <a:solidFill>
                <a:schemeClr val="tx1"/>
              </a:solidFill>
              <a:effectLst/>
              <a:latin typeface="+mn-ea"/>
              <a:ea typeface="+mn-ea"/>
              <a:cs typeface="+mn-cs"/>
            </a:endParaRPr>
          </a:p>
          <a:p>
            <a:pPr latinLnBrk="1"/>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5</a:t>
            </a:fld>
            <a:endParaRPr lang="ko-KR" altLang="en-US" dirty="0"/>
          </a:p>
        </p:txBody>
      </p:sp>
    </p:spTree>
    <p:extLst>
      <p:ext uri="{BB962C8B-B14F-4D97-AF65-F5344CB8AC3E}">
        <p14:creationId xmlns:p14="http://schemas.microsoft.com/office/powerpoint/2010/main" val="216977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ea"/>
                <a:ea typeface="+mn-ea"/>
                <a:cs typeface="+mn-cs"/>
              </a:rPr>
              <a:t>Limitation of this app is that user can set only one alarm and there is no function for cancelling alarm</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6</a:t>
            </a:fld>
            <a:endParaRPr lang="ko-KR" altLang="en-US" dirty="0"/>
          </a:p>
        </p:txBody>
      </p:sp>
    </p:spTree>
    <p:extLst>
      <p:ext uri="{BB962C8B-B14F-4D97-AF65-F5344CB8AC3E}">
        <p14:creationId xmlns:p14="http://schemas.microsoft.com/office/powerpoint/2010/main" val="3979319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ea"/>
                <a:ea typeface="+mn-ea"/>
                <a:cs typeface="+mn-cs"/>
              </a:rPr>
              <a:t>From first picture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We can see the current time on smartphone and current time on app correspond to each other</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The bottom of app shows the alarm is set</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From the second picture, when alarm goes off, we can see the popup message. Also the bottom of app displays next alarm time. </a:t>
            </a:r>
            <a:endParaRPr lang="ko-KR" altLang="ko-KR" sz="1200" kern="1200" dirty="0">
              <a:solidFill>
                <a:schemeClr val="tx1"/>
              </a:solidFill>
              <a:effectLst/>
              <a:latin typeface="+mn-ea"/>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7</a:t>
            </a:fld>
            <a:endParaRPr lang="ko-KR" altLang="en-US" dirty="0"/>
          </a:p>
        </p:txBody>
      </p:sp>
    </p:spTree>
    <p:extLst>
      <p:ext uri="{BB962C8B-B14F-4D97-AF65-F5344CB8AC3E}">
        <p14:creationId xmlns:p14="http://schemas.microsoft.com/office/powerpoint/2010/main" val="276247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a:solidFill>
                  <a:schemeClr val="tx1"/>
                </a:solidFill>
                <a:effectLst/>
                <a:latin typeface="+mn-ea"/>
                <a:ea typeface="+mn-ea"/>
                <a:cs typeface="+mn-cs"/>
              </a:rPr>
              <a:t>In this demo we will see that the alarm system is working on background and after rebooting device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Set the alarm and restart the device</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We can see the message that we set the alarm</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When we click the popup message, we can open the app.</a:t>
            </a:r>
            <a:endParaRPr lang="ko-KR" altLang="ko-KR" sz="1200" kern="1200" dirty="0">
              <a:solidFill>
                <a:schemeClr val="tx1"/>
              </a:solidFill>
              <a:effectLst/>
              <a:latin typeface="+mn-ea"/>
              <a:ea typeface="+mn-ea"/>
              <a:cs typeface="+mn-cs"/>
            </a:endParaRPr>
          </a:p>
          <a:p>
            <a:pPr latinLnBrk="1"/>
            <a:r>
              <a:rPr lang="en-US" altLang="ko-KR" sz="1200" kern="1200" dirty="0">
                <a:solidFill>
                  <a:schemeClr val="tx1"/>
                </a:solidFill>
                <a:effectLst/>
                <a:latin typeface="+mn-ea"/>
                <a:ea typeface="+mn-ea"/>
                <a:cs typeface="+mn-cs"/>
              </a:rPr>
              <a:t> </a:t>
            </a:r>
            <a:endParaRPr lang="ko-KR" altLang="ko-KR" sz="1200" kern="1200" dirty="0">
              <a:solidFill>
                <a:schemeClr val="tx1"/>
              </a:solidFill>
              <a:effectLst/>
              <a:latin typeface="+mn-ea"/>
              <a:ea typeface="+mn-ea"/>
              <a:cs typeface="+mn-cs"/>
            </a:endParaRPr>
          </a:p>
          <a:p>
            <a:r>
              <a:rPr lang="en-US" altLang="ko-KR" sz="1200" kern="1200" dirty="0">
                <a:solidFill>
                  <a:schemeClr val="tx1"/>
                </a:solidFill>
                <a:effectLst/>
                <a:latin typeface="+mn-ea"/>
                <a:ea typeface="+mn-ea"/>
                <a:cs typeface="+mn-cs"/>
              </a:rPr>
              <a:t>Thank you for watching</a:t>
            </a:r>
            <a:endParaRPr lang="ko-KR" altLang="en-US" dirty="0"/>
          </a:p>
        </p:txBody>
      </p:sp>
      <p:sp>
        <p:nvSpPr>
          <p:cNvPr id="4" name="슬라이드 번호 개체 틀 3"/>
          <p:cNvSpPr>
            <a:spLocks noGrp="1"/>
          </p:cNvSpPr>
          <p:nvPr>
            <p:ph type="sldNum" sz="quarter" idx="10"/>
          </p:nvPr>
        </p:nvSpPr>
        <p:spPr/>
        <p:txBody>
          <a:bodyPr/>
          <a:lstStyle/>
          <a:p>
            <a:fld id="{01F2A70B-78F2-4DCF-B53B-C990D2FAFB8A}" type="slidenum">
              <a:rPr lang="en-US" altLang="ko-KR" smtClean="0"/>
              <a:pPr/>
              <a:t>8</a:t>
            </a:fld>
            <a:endParaRPr lang="ko-KR" altLang="en-US" dirty="0"/>
          </a:p>
        </p:txBody>
      </p:sp>
    </p:spTree>
    <p:extLst>
      <p:ext uri="{BB962C8B-B14F-4D97-AF65-F5344CB8AC3E}">
        <p14:creationId xmlns:p14="http://schemas.microsoft.com/office/powerpoint/2010/main" val="56258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2413" y="1905000"/>
            <a:ext cx="9144000" cy="2667000"/>
          </a:xfrm>
        </p:spPr>
        <p:txBody>
          <a:bodyPr rtlCol="0">
            <a:noAutofit/>
          </a:bodyPr>
          <a:lstStyle>
            <a:lvl1pPr rtl="0">
              <a:defRPr sz="5400">
                <a:latin typeface="+mn-ea"/>
                <a:ea typeface="+mn-ea"/>
              </a:defRPr>
            </a:lvl1pPr>
          </a:lstStyle>
          <a:p>
            <a:pPr rtl="0"/>
            <a:r>
              <a:rPr lang="ko-KR" altLang="en-US"/>
              <a:t>마스터 제목 스타일 편집</a:t>
            </a:r>
            <a:endParaRPr lang="ko-KR" altLang="en-US" dirty="0"/>
          </a:p>
        </p:txBody>
      </p:sp>
      <p:grpSp>
        <p:nvGrpSpPr>
          <p:cNvPr id="256" name="선" descr="선 그래픽"/>
          <p:cNvGrpSpPr/>
          <p:nvPr/>
        </p:nvGrpSpPr>
        <p:grpSpPr bwMode="invGray">
          <a:xfrm>
            <a:off x="1584896" y="4724400"/>
            <a:ext cx="8631936" cy="64008"/>
            <a:chOff x="-4110038" y="2703513"/>
            <a:chExt cx="17394239" cy="160336"/>
          </a:xfrm>
          <a:solidFill>
            <a:schemeClr val="accent1"/>
          </a:solidFill>
        </p:grpSpPr>
        <p:sp>
          <p:nvSpPr>
            <p:cNvPr id="257" name="자유형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58" name="자유형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59" name="자유형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0" name="자유형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1" name="자유형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2" name="자유형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3" name="자유형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4" name="자유형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5" name="자유형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6" name="자유형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7" name="자유형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8" name="자유형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69" name="자유형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0" name="자유형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1" name="자유형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2" name="자유형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3" name="자유형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4" name="자유형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5" name="자유형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6" name="자유형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7" name="자유형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8" name="자유형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79" name="자유형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0" name="자유형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1" name="자유형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2" name="자유형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3" name="자유형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4" name="자유형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5" name="자유형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6" name="자유형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7" name="자유형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8" name="자유형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89" name="자유형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0" name="자유형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1" name="자유형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2" name="자유형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3" name="자유형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4" name="자유형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5" name="자유형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6" name="자유형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7" name="자유형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8" name="자유형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299" name="자유형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0" name="자유형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1" name="자유형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2" name="자유형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3" name="자유형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4" name="자유형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5" name="자유형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6" name="자유형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7" name="자유형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8" name="자유형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09" name="자유형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0" name="자유형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1" name="자유형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2" name="자유형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3" name="자유형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4" name="자유형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5" name="자유형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6" name="자유형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7" name="자유형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8" name="자유형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19" name="자유형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0" name="자유형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1" name="자유형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2" name="자유형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3" name="자유형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4" name="자유형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5" name="자유형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6" name="자유형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7" name="자유형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8" name="자유형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29" name="자유형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0" name="자유형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1" name="자유형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2" name="자유형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3" name="자유형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4" name="자유형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5" name="자유형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6" name="자유형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7" name="자유형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8" name="자유형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39" name="자유형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0" name="자유형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1" name="자유형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2" name="자유형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3" name="자유형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4" name="자유형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5" name="자유형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6" name="자유형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7" name="자유형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8" name="자유형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49" name="자유형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0" name="자유형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1" name="자유형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2" name="자유형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3" name="자유형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4" name="자유형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5" name="자유형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6" name="자유형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7" name="자유형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8" name="자유형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59" name="자유형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0" name="자유형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1" name="자유형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2" name="자유형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3" name="자유형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4" name="자유형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5" name="자유형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6" name="자유형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7" name="자유형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8" name="자유형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69" name="자유형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0" name="자유형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1" name="자유형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2" name="자유형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3" name="자유형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4" name="자유형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5" name="자유형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6" name="자유형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7" name="자유형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8" name="자유형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sp>
          <p:nvSpPr>
            <p:cNvPr id="379" name="자유형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atin typeface="+mn-ea"/>
                <a:ea typeface="+mn-ea"/>
              </a:endParaRPr>
            </a:p>
          </p:txBody>
        </p:sp>
      </p:grpSp>
      <p:sp>
        <p:nvSpPr>
          <p:cNvPr id="3" name="부제목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ko-KR" altLang="en-US"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a:t>마스터 제목 스타일 편집</a:t>
            </a:r>
            <a:endParaRPr lang="ko-KR" altLang="en-US" dirty="0"/>
          </a:p>
        </p:txBody>
      </p:sp>
      <p:grpSp>
        <p:nvGrpSpPr>
          <p:cNvPr id="7" name="선" descr="선 그래픽"/>
          <p:cNvGrpSpPr/>
          <p:nvPr/>
        </p:nvGrpSpPr>
        <p:grpSpPr bwMode="invGray">
          <a:xfrm>
            <a:off x="1522413" y="1514475"/>
            <a:ext cx="10569575" cy="64008"/>
            <a:chOff x="1522413" y="1514475"/>
            <a:chExt cx="10569575" cy="64008"/>
          </a:xfrm>
        </p:grpSpPr>
        <p:sp>
          <p:nvSpPr>
            <p:cNvPr id="8" name="자유형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 name="자유형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0" name="자유형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3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4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5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세로 텍스트 개체 틀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
        <p:nvSpPr>
          <p:cNvPr id="5" name="바닥글 개체 틀 4"/>
          <p:cNvSpPr>
            <a:spLocks noGrp="1"/>
          </p:cNvSpPr>
          <p:nvPr>
            <p:ph type="ftr" sz="quarter" idx="11"/>
          </p:nvPr>
        </p:nvSpPr>
        <p:spPr/>
        <p:txBody>
          <a:bodyPr rtlCol="0"/>
          <a:lstStyle/>
          <a:p>
            <a:pPr rtl="0"/>
            <a:endParaRPr lang="ko-KR" altLang="en-US" dirty="0"/>
          </a:p>
        </p:txBody>
      </p:sp>
      <p:sp>
        <p:nvSpPr>
          <p:cNvPr id="4" name="날짜 개체 틀 3"/>
          <p:cNvSpPr>
            <a:spLocks noGrp="1"/>
          </p:cNvSpPr>
          <p:nvPr>
            <p:ph type="dt" sz="half" idx="10"/>
          </p:nvPr>
        </p:nvSpPr>
        <p:spPr/>
        <p:txBody>
          <a:bodyPr rtlCol="0"/>
          <a:lstStyle/>
          <a:p>
            <a:pPr rtl="0"/>
            <a:fld id="{30C25414-962D-4126-95A3-600CB1D50962}" type="datetime1">
              <a:rPr lang="ko-KR" altLang="en-US" smtClean="0"/>
              <a:t>2020-12-01</a:t>
            </a:fld>
            <a:endParaRPr lang="ko-KR" altLang="en-US"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0361612" y="274639"/>
            <a:ext cx="1371600" cy="5901747"/>
          </a:xfrm>
        </p:spPr>
        <p:txBody>
          <a:bodyPr vert="eaVert" rtlCol="0"/>
          <a:lstStyle/>
          <a:p>
            <a:pPr rtl="0"/>
            <a:r>
              <a:rPr lang="ko-KR" altLang="en-US" noProof="0"/>
              <a:t>마스터 제목 스타일 편집</a:t>
            </a:r>
            <a:endParaRPr lang="ko-KR" altLang="en-US" noProof="0" dirty="0"/>
          </a:p>
        </p:txBody>
      </p:sp>
      <p:grpSp>
        <p:nvGrpSpPr>
          <p:cNvPr id="7" name="선" descr="선 그래픽"/>
          <p:cNvGrpSpPr/>
          <p:nvPr/>
        </p:nvGrpSpPr>
        <p:grpSpPr bwMode="invGray">
          <a:xfrm rot="5400000">
            <a:off x="6864412" y="3472598"/>
            <a:ext cx="6492240" cy="64008"/>
            <a:chOff x="1522413" y="1514475"/>
            <a:chExt cx="10569575" cy="64008"/>
          </a:xfrm>
        </p:grpSpPr>
        <p:sp>
          <p:nvSpPr>
            <p:cNvPr id="8"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9"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0"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1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2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3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4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5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6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7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8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sp>
          <p:nvSpPr>
            <p:cNvPr id="8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noProof="0" dirty="0">
                <a:ln>
                  <a:noFill/>
                </a:ln>
              </a:endParaRPr>
            </a:p>
          </p:txBody>
        </p:sp>
      </p:grpSp>
      <p:sp>
        <p:nvSpPr>
          <p:cNvPr id="3" name="세로 텍스트 개체 틀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ko-KR" altLang="en-US" noProof="0" dirty="0"/>
              <a:t>마스터 텍스트 스타일 편집</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5" name="바닥글 개체 틀 4"/>
          <p:cNvSpPr>
            <a:spLocks noGrp="1"/>
          </p:cNvSpPr>
          <p:nvPr>
            <p:ph type="ftr" sz="quarter" idx="11"/>
          </p:nvPr>
        </p:nvSpPr>
        <p:spPr/>
        <p:txBody>
          <a:bodyPr rtlCol="0"/>
          <a:lstStyle/>
          <a:p>
            <a:pPr rtl="0"/>
            <a:endParaRPr lang="ko-KR" altLang="en-US" noProof="0" dirty="0"/>
          </a:p>
        </p:txBody>
      </p:sp>
      <p:sp>
        <p:nvSpPr>
          <p:cNvPr id="4" name="날짜 개체 틀 3"/>
          <p:cNvSpPr>
            <a:spLocks noGrp="1"/>
          </p:cNvSpPr>
          <p:nvPr>
            <p:ph type="dt" sz="half" idx="10"/>
          </p:nvPr>
        </p:nvSpPr>
        <p:spPr/>
        <p:txBody>
          <a:bodyPr rtlCol="0"/>
          <a:lstStyle/>
          <a:p>
            <a:pPr rtl="0"/>
            <a:fld id="{E90AAAF4-B023-4F11-8BC4-40E184001277}" type="datetime1">
              <a:rPr lang="ko-KR" altLang="en-US" noProof="0" smtClean="0"/>
              <a:t>2020-12-01</a:t>
            </a:fld>
            <a:endParaRPr lang="ko-KR" altLang="en-US" noProof="0"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noProof="0" smtClean="0"/>
              <a:t>‹#›</a:t>
            </a:fld>
            <a:endParaRPr lang="ko-KR" altLang="en-U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rtl="0">
              <a:defRPr>
                <a:latin typeface="+mn-ea"/>
                <a:ea typeface="+mn-ea"/>
              </a:defRPr>
            </a:lvl1pPr>
          </a:lstStyle>
          <a:p>
            <a:pPr rtl="0"/>
            <a:r>
              <a:rPr lang="ko-KR" altLang="en-US"/>
              <a:t>마스터 제목 스타일 편집</a:t>
            </a:r>
            <a:endParaRPr lang="ko-KR" altLang="en-US" dirty="0"/>
          </a:p>
        </p:txBody>
      </p:sp>
      <p:grpSp>
        <p:nvGrpSpPr>
          <p:cNvPr id="167" name="선" descr="선 그래픽"/>
          <p:cNvGrpSpPr/>
          <p:nvPr/>
        </p:nvGrpSpPr>
        <p:grpSpPr bwMode="invGray">
          <a:xfrm>
            <a:off x="1522413" y="1514475"/>
            <a:ext cx="10569575" cy="64008"/>
            <a:chOff x="1522413" y="1514475"/>
            <a:chExt cx="10569575" cy="64008"/>
          </a:xfrm>
        </p:grpSpPr>
        <p:sp>
          <p:nvSpPr>
            <p:cNvPr id="168"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69"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0"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1"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2"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3"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4"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5"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6"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7"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8"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79"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0"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1"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2"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3"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4"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5"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6"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7"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8"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89"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0"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1"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2"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3"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4"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5"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6"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7"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8"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199"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0"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1"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2"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3"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4"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5"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6"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7"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8"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09"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0"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1"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2"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3"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4"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5"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6"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7"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8"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19"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0"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1"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2"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3"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4"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5"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6"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7"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8"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29"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0"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1"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2"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3"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4"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5"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6"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7"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8"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39"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40"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sp>
          <p:nvSpPr>
            <p:cNvPr id="241"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latin typeface="+mn-ea"/>
                <a:ea typeface="+mn-ea"/>
              </a:endParaRPr>
            </a:p>
          </p:txBody>
        </p:sp>
      </p:grpSp>
      <p:sp>
        <p:nvSpPr>
          <p:cNvPr id="3" name="내용 개체 틀 2"/>
          <p:cNvSpPr>
            <a:spLocks noGrp="1"/>
          </p:cNvSpPr>
          <p:nvPr>
            <p:ph idx="1"/>
          </p:nvPr>
        </p:nvSpPr>
        <p:spPr/>
        <p:txBody>
          <a:bodyPr rtlCol="0"/>
          <a:lstStyle>
            <a:lvl1pPr>
              <a:defRPr>
                <a:latin typeface="+mn-ea"/>
                <a:ea typeface="+mn-ea"/>
              </a:defRPr>
            </a:lvl1pPr>
            <a:lvl2pPr marL="548640">
              <a:defRPr>
                <a:latin typeface="+mn-ea"/>
                <a:ea typeface="+mn-ea"/>
              </a:defRPr>
            </a:lvl2pPr>
            <a:lvl3pPr marL="777240">
              <a:defRPr>
                <a:latin typeface="+mn-ea"/>
                <a:ea typeface="+mn-ea"/>
              </a:defRPr>
            </a:lvl3pPr>
            <a:lvl4pPr marL="1005840">
              <a:defRPr>
                <a:latin typeface="+mn-ea"/>
                <a:ea typeface="+mn-ea"/>
              </a:defRPr>
            </a:lvl4pPr>
            <a:lvl5pPr marL="1234440">
              <a:defRPr>
                <a:latin typeface="+mn-ea"/>
                <a:ea typeface="+mn-ea"/>
              </a:defRPr>
            </a:lvl5pPr>
            <a:lvl6pPr marL="1463040">
              <a:defRPr baseline="0"/>
            </a:lvl6pPr>
            <a:lvl7pPr marL="1691640">
              <a:defRPr baseline="0"/>
            </a:lvl7pPr>
            <a:lvl8pPr marL="1920240">
              <a:defRPr baseline="0"/>
            </a:lvl8pPr>
            <a:lvl9pPr marL="2148840">
              <a:defRPr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
        <p:nvSpPr>
          <p:cNvPr id="5" name="바닥글 개체 틀 4"/>
          <p:cNvSpPr>
            <a:spLocks noGrp="1"/>
          </p:cNvSpPr>
          <p:nvPr>
            <p:ph type="ftr" sz="quarter" idx="11"/>
          </p:nvPr>
        </p:nvSpPr>
        <p:spPr/>
        <p:txBody>
          <a:bodyPr rtlCol="0"/>
          <a:lstStyle>
            <a:lvl1pPr>
              <a:defRPr>
                <a:latin typeface="+mn-ea"/>
                <a:ea typeface="+mn-ea"/>
              </a:defRPr>
            </a:lvl1pPr>
          </a:lstStyle>
          <a:p>
            <a:endParaRPr lang="ko-KR" altLang="en-US" dirty="0"/>
          </a:p>
        </p:txBody>
      </p:sp>
      <p:sp>
        <p:nvSpPr>
          <p:cNvPr id="4" name="날짜 개체 틀 3"/>
          <p:cNvSpPr>
            <a:spLocks noGrp="1"/>
          </p:cNvSpPr>
          <p:nvPr>
            <p:ph type="dt" sz="half" idx="10"/>
          </p:nvPr>
        </p:nvSpPr>
        <p:spPr/>
        <p:txBody>
          <a:bodyPr rtlCol="0"/>
          <a:lstStyle>
            <a:lvl1pPr>
              <a:defRPr>
                <a:latin typeface="+mn-ea"/>
                <a:ea typeface="+mn-ea"/>
              </a:defRPr>
            </a:lvl1pPr>
          </a:lstStyle>
          <a:p>
            <a:fld id="{E260582E-7A65-437C-8D28-2CCA48D478B1}" type="datetime1">
              <a:rPr lang="ko-KR" altLang="en-US" smtClean="0"/>
              <a:t>2020-12-01</a:t>
            </a:fld>
            <a:endParaRPr lang="ko-KR" altLang="en-US" dirty="0"/>
          </a:p>
        </p:txBody>
      </p:sp>
      <p:sp>
        <p:nvSpPr>
          <p:cNvPr id="6" name="슬라이드 번호 개체 틀 5"/>
          <p:cNvSpPr>
            <a:spLocks noGrp="1"/>
          </p:cNvSpPr>
          <p:nvPr>
            <p:ph type="sldNum" sz="quarter" idx="12"/>
          </p:nvPr>
        </p:nvSpPr>
        <p:spPr/>
        <p:txBody>
          <a:bodyPr rtlCol="0"/>
          <a:lstStyle>
            <a:lvl1pPr>
              <a:defRPr>
                <a:latin typeface="+mn-ea"/>
                <a:ea typeface="+mn-ea"/>
              </a:defRPr>
            </a:lvl1pPr>
          </a:lstStyle>
          <a:p>
            <a:fld id="{25BA54BD-C84D-46CE-8B72-31BFB26ABA43}" type="slidenum">
              <a:rPr lang="en-US" altLang="ko-KR" smtClean="0"/>
              <a:pPr/>
              <a:t>‹#›</a:t>
            </a:fld>
            <a:endParaRPr lang="ko-KR"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ko-KR" altLang="en-US"/>
              <a:t>마스터 제목 스타일 편집</a:t>
            </a:r>
            <a:endParaRPr lang="ko-KR" altLang="en-US" dirty="0"/>
          </a:p>
        </p:txBody>
      </p:sp>
      <p:grpSp>
        <p:nvGrpSpPr>
          <p:cNvPr id="255" name="선" descr="선 그래픽"/>
          <p:cNvGrpSpPr/>
          <p:nvPr/>
        </p:nvGrpSpPr>
        <p:grpSpPr bwMode="invGray">
          <a:xfrm>
            <a:off x="1584896" y="4724400"/>
            <a:ext cx="8631936" cy="64008"/>
            <a:chOff x="-4110038" y="2703513"/>
            <a:chExt cx="17394239" cy="160336"/>
          </a:xfrm>
          <a:solidFill>
            <a:schemeClr val="accent1"/>
          </a:solidFill>
        </p:grpSpPr>
        <p:sp>
          <p:nvSpPr>
            <p:cNvPr id="256" name="자유형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7" name="자유형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8" name="자유형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59" name="자유형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0" name="자유형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1" name="자유형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2" name="자유형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3" name="자유형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4" name="자유형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5" name="자유형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6" name="자유형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7" name="자유형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8" name="자유형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69" name="자유형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0" name="자유형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1" name="자유형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2" name="자유형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3" name="자유형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4" name="자유형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5" name="자유형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6" name="자유형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7" name="자유형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8" name="자유형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79" name="자유형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0" name="자유형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1" name="자유형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2" name="자유형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3" name="자유형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4" name="자유형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5" name="자유형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6" name="자유형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7" name="자유형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8" name="자유형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89" name="자유형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0" name="자유형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1" name="자유형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2" name="자유형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3" name="자유형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4" name="자유형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5" name="자유형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6" name="자유형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7" name="자유형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8" name="자유형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299" name="자유형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0" name="자유형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1" name="자유형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2" name="자유형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3" name="자유형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4" name="자유형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5" name="자유형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6" name="자유형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7" name="자유형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8" name="자유형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09" name="자유형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0" name="자유형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1" name="자유형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2" name="자유형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3" name="자유형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4" name="자유형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5" name="자유형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6" name="자유형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7" name="자유형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8" name="자유형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19" name="자유형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0" name="자유형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1" name="자유형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2" name="자유형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3" name="자유형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4" name="자유형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5" name="자유형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6" name="자유형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7" name="자유형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8" name="자유형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29" name="자유형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0" name="자유형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1" name="자유형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2" name="자유형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3" name="자유형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4" name="자유형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5" name="자유형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6" name="자유형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7" name="자유형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8" name="자유형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39" name="자유형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0" name="자유형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1" name="자유형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2" name="자유형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3" name="자유형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4" name="자유형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5" name="자유형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6" name="자유형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7" name="자유형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8" name="자유형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49" name="자유형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0" name="자유형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1" name="자유형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2" name="자유형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3" name="자유형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4" name="자유형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5" name="자유형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6" name="자유형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7" name="자유형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8" name="자유형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59" name="자유형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0" name="자유형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1" name="자유형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2" name="자유형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3" name="자유형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4" name="자유형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5" name="자유형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6" name="자유형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7" name="자유형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8" name="자유형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69" name="자유형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0" name="자유형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1" name="자유형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2" name="자유형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3" name="자유형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4" name="자유형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5" name="자유형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6" name="자유형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7" name="자유형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sp>
          <p:nvSpPr>
            <p:cNvPr id="378" name="자유형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p>
          </p:txBody>
        </p:sp>
      </p:grpSp>
      <p:sp>
        <p:nvSpPr>
          <p:cNvPr id="3" name="텍스트 개체 틀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sp>
        <p:nvSpPr>
          <p:cNvPr id="5" name="바닥글 개체 틀 4"/>
          <p:cNvSpPr>
            <a:spLocks noGrp="1"/>
          </p:cNvSpPr>
          <p:nvPr>
            <p:ph type="ftr" sz="quarter" idx="11"/>
          </p:nvPr>
        </p:nvSpPr>
        <p:spPr/>
        <p:txBody>
          <a:bodyPr rtlCol="0"/>
          <a:lstStyle/>
          <a:p>
            <a:pPr rtl="0"/>
            <a:endParaRPr lang="ko-KR" altLang="en-US" dirty="0"/>
          </a:p>
        </p:txBody>
      </p:sp>
      <p:sp>
        <p:nvSpPr>
          <p:cNvPr id="4" name="날짜 개체 틀 3"/>
          <p:cNvSpPr>
            <a:spLocks noGrp="1"/>
          </p:cNvSpPr>
          <p:nvPr>
            <p:ph type="dt" sz="half" idx="10"/>
          </p:nvPr>
        </p:nvSpPr>
        <p:spPr/>
        <p:txBody>
          <a:bodyPr rtlCol="0"/>
          <a:lstStyle/>
          <a:p>
            <a:pPr rtl="0"/>
            <a:fld id="{8485352F-80AB-4FF1-AE87-04B0FB46C4A6}" type="datetime1">
              <a:rPr lang="ko-KR" altLang="en-US" smtClean="0"/>
              <a:t>2020-12-01</a:t>
            </a:fld>
            <a:endParaRPr lang="ko-KR" altLang="en-US" dirty="0"/>
          </a:p>
        </p:txBody>
      </p:sp>
      <p:sp>
        <p:nvSpPr>
          <p:cNvPr id="6" name="슬라이드 번호 개체 틀 5"/>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rtl="0">
              <a:defRPr/>
            </a:lvl1pPr>
          </a:lstStyle>
          <a:p>
            <a:pPr rtl="0"/>
            <a:r>
              <a:rPr lang="ko-KR" altLang="en-US"/>
              <a:t>마스터 제목 스타일 편집</a:t>
            </a:r>
            <a:endParaRPr lang="ko-KR" altLang="en-US" dirty="0"/>
          </a:p>
        </p:txBody>
      </p:sp>
      <p:grpSp>
        <p:nvGrpSpPr>
          <p:cNvPr id="158" name="선" descr="선 그래픽"/>
          <p:cNvGrpSpPr/>
          <p:nvPr/>
        </p:nvGrpSpPr>
        <p:grpSpPr bwMode="invGray">
          <a:xfrm>
            <a:off x="1522413" y="1514475"/>
            <a:ext cx="10569575" cy="64008"/>
            <a:chOff x="1522413" y="1514475"/>
            <a:chExt cx="10569575" cy="64008"/>
          </a:xfrm>
        </p:grpSpPr>
        <p:sp>
          <p:nvSpPr>
            <p:cNvPr id="159"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0"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1"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1"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2"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내용 개체 틀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
        <p:nvSpPr>
          <p:cNvPr id="4" name="내용 개체 틀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2AF1417D-47F7-4294-BC60-C922E66DDC5E}" type="datetime1">
              <a:rPr lang="ko-KR" altLang="en-US" smtClean="0"/>
              <a:t>2020-12-01</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lstStyle>
            <a:lvl1pPr>
              <a:defRPr/>
            </a:lvl1pPr>
          </a:lstStyle>
          <a:p>
            <a:pPr rtl="0"/>
            <a:r>
              <a:rPr lang="ko-KR" altLang="en-US"/>
              <a:t>마스터 제목 스타일 편집</a:t>
            </a:r>
            <a:endParaRPr lang="ko-KR" altLang="en-US" dirty="0"/>
          </a:p>
        </p:txBody>
      </p:sp>
      <p:grpSp>
        <p:nvGrpSpPr>
          <p:cNvPr id="160" name="선" descr="선 그래픽"/>
          <p:cNvGrpSpPr/>
          <p:nvPr/>
        </p:nvGrpSpPr>
        <p:grpSpPr bwMode="invGray">
          <a:xfrm>
            <a:off x="1522413" y="1514475"/>
            <a:ext cx="10569575" cy="64008"/>
            <a:chOff x="1522413" y="1514475"/>
            <a:chExt cx="10569575" cy="64008"/>
          </a:xfrm>
        </p:grpSpPr>
        <p:sp>
          <p:nvSpPr>
            <p:cNvPr id="161" name="자유형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1"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2"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3"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4"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3" name="텍스트 개체 틀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
        <p:nvSpPr>
          <p:cNvPr id="5" name="텍스트 개체 틀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바닥글 개체 틀 7"/>
          <p:cNvSpPr>
            <a:spLocks noGrp="1"/>
          </p:cNvSpPr>
          <p:nvPr>
            <p:ph type="ftr" sz="quarter" idx="11"/>
          </p:nvPr>
        </p:nvSpPr>
        <p:spPr/>
        <p:txBody>
          <a:bodyPr rtlCol="0"/>
          <a:lstStyle/>
          <a:p>
            <a:pPr rtl="0"/>
            <a:endParaRPr lang="ko-KR" altLang="en-US" dirty="0"/>
          </a:p>
        </p:txBody>
      </p:sp>
      <p:sp>
        <p:nvSpPr>
          <p:cNvPr id="7" name="날짜 개체 틀 6"/>
          <p:cNvSpPr>
            <a:spLocks noGrp="1"/>
          </p:cNvSpPr>
          <p:nvPr>
            <p:ph type="dt" sz="half" idx="10"/>
          </p:nvPr>
        </p:nvSpPr>
        <p:spPr/>
        <p:txBody>
          <a:bodyPr rtlCol="0"/>
          <a:lstStyle/>
          <a:p>
            <a:pPr rtl="0"/>
            <a:fld id="{A737608D-1C69-4016-8D0F-BF9CD95494C5}" type="datetime1">
              <a:rPr lang="ko-KR" altLang="en-US" smtClean="0"/>
              <a:t>2020-12-01</a:t>
            </a:fld>
            <a:endParaRPr lang="ko-KR" altLang="en-US" dirty="0"/>
          </a:p>
        </p:txBody>
      </p:sp>
      <p:sp>
        <p:nvSpPr>
          <p:cNvPr id="9" name="슬라이드 번호 개체 틀 8"/>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
        <p:nvSpPr>
          <p:cNvPr id="85" name="내용 개체 틀 3"/>
          <p:cNvSpPr>
            <a:spLocks noGrp="1"/>
          </p:cNvSpPr>
          <p:nvPr>
            <p:ph sz="half" idx="13"/>
          </p:nvPr>
        </p:nvSpPr>
        <p:spPr>
          <a:xfrm>
            <a:off x="6249860"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p>
            <a:pPr rtl="0"/>
            <a:r>
              <a:rPr lang="ko-KR" altLang="en-US"/>
              <a:t>마스터 제목 스타일 편집</a:t>
            </a:r>
            <a:endParaRPr lang="ko-KR" altLang="en-US" dirty="0"/>
          </a:p>
        </p:txBody>
      </p:sp>
      <p:grpSp>
        <p:nvGrpSpPr>
          <p:cNvPr id="156" name="선" descr="선 그래픽"/>
          <p:cNvGrpSpPr/>
          <p:nvPr/>
        </p:nvGrpSpPr>
        <p:grpSpPr bwMode="invGray">
          <a:xfrm>
            <a:off x="1522413" y="1514475"/>
            <a:ext cx="10569575" cy="64008"/>
            <a:chOff x="1522413" y="1514475"/>
            <a:chExt cx="10569575" cy="64008"/>
          </a:xfrm>
        </p:grpSpPr>
        <p:sp>
          <p:nvSpPr>
            <p:cNvPr id="157" name="자유형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8" name="자유형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59" name="자유형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0"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1"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2"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3"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4"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5"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6"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7"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8"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69"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0"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1"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2"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3"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4"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5"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6"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7"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8"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79"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0"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1"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2"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3"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4"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5"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6"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7"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8"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89"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0"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1"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2"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3"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4"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5"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6"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7"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8"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199"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0"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1"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2"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3"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4"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5"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6"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7"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8"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09"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0"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1"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2"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3"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4"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5"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6"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7"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8"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19"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0"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1"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2"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3"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4"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5"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6"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7"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8"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29"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230"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sp>
        <p:nvSpPr>
          <p:cNvPr id="4" name="바닥글 개체 틀 3"/>
          <p:cNvSpPr>
            <a:spLocks noGrp="1"/>
          </p:cNvSpPr>
          <p:nvPr>
            <p:ph type="ftr" sz="quarter" idx="11"/>
          </p:nvPr>
        </p:nvSpPr>
        <p:spPr/>
        <p:txBody>
          <a:bodyPr rtlCol="0"/>
          <a:lstStyle/>
          <a:p>
            <a:pPr rtl="0"/>
            <a:endParaRPr lang="ko-KR" altLang="en-US" dirty="0"/>
          </a:p>
        </p:txBody>
      </p:sp>
      <p:sp>
        <p:nvSpPr>
          <p:cNvPr id="3" name="날짜 개체 틀 2"/>
          <p:cNvSpPr>
            <a:spLocks noGrp="1"/>
          </p:cNvSpPr>
          <p:nvPr>
            <p:ph type="dt" sz="half" idx="10"/>
          </p:nvPr>
        </p:nvSpPr>
        <p:spPr/>
        <p:txBody>
          <a:bodyPr rtlCol="0"/>
          <a:lstStyle/>
          <a:p>
            <a:pPr rtl="0"/>
            <a:fld id="{ED7D8DD6-5756-4386-AA2C-4FE3FAD46F08}" type="datetime1">
              <a:rPr lang="ko-KR" altLang="en-US" smtClean="0"/>
              <a:t>2020-12-01</a:t>
            </a:fld>
            <a:endParaRPr lang="ko-KR" altLang="en-US" dirty="0"/>
          </a:p>
        </p:txBody>
      </p:sp>
      <p:sp>
        <p:nvSpPr>
          <p:cNvPr id="5" name="슬라이드 번호 개체 틀 4"/>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3" name="바닥글 개체 틀 2"/>
          <p:cNvSpPr>
            <a:spLocks noGrp="1"/>
          </p:cNvSpPr>
          <p:nvPr>
            <p:ph type="ftr" sz="quarter" idx="11"/>
          </p:nvPr>
        </p:nvSpPr>
        <p:spPr/>
        <p:txBody>
          <a:bodyPr rtlCol="0"/>
          <a:lstStyle/>
          <a:p>
            <a:pPr rtl="0"/>
            <a:endParaRPr lang="ko-KR" altLang="en-US" dirty="0"/>
          </a:p>
        </p:txBody>
      </p:sp>
      <p:sp>
        <p:nvSpPr>
          <p:cNvPr id="2" name="날짜 개체 틀 1"/>
          <p:cNvSpPr>
            <a:spLocks noGrp="1"/>
          </p:cNvSpPr>
          <p:nvPr>
            <p:ph type="dt" sz="half" idx="10"/>
          </p:nvPr>
        </p:nvSpPr>
        <p:spPr/>
        <p:txBody>
          <a:bodyPr rtlCol="0"/>
          <a:lstStyle/>
          <a:p>
            <a:pPr rtl="0"/>
            <a:fld id="{F5C703DB-376B-4877-9DFC-673EAE81E438}" type="datetime1">
              <a:rPr lang="ko-KR" altLang="en-US" smtClean="0"/>
              <a:t>2020-12-01</a:t>
            </a:fld>
            <a:endParaRPr lang="ko-KR" altLang="en-US" dirty="0"/>
          </a:p>
        </p:txBody>
      </p:sp>
      <p:sp>
        <p:nvSpPr>
          <p:cNvPr id="4" name="슬라이드 번호 개체 틀 3"/>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ko-KR" altLang="en-US"/>
              <a:t>마스터 제목 스타일 편집</a:t>
            </a:r>
            <a:endParaRPr lang="ko-KR" altLang="en-US" dirty="0"/>
          </a:p>
        </p:txBody>
      </p:sp>
      <p:sp>
        <p:nvSpPr>
          <p:cNvPr id="4" name="텍스트 개체 틀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내용 개체 틀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KR" altLang="en-US" dirty="0"/>
          </a:p>
        </p:txBody>
      </p:sp>
      <p:grpSp>
        <p:nvGrpSpPr>
          <p:cNvPr id="615" name="틀" descr="상자 그래픽"/>
          <p:cNvGrpSpPr/>
          <p:nvPr/>
        </p:nvGrpSpPr>
        <p:grpSpPr bwMode="invGray">
          <a:xfrm>
            <a:off x="4417839" y="1630821"/>
            <a:ext cx="6291028" cy="4575885"/>
            <a:chOff x="4417839" y="1630821"/>
            <a:chExt cx="6291028" cy="4575885"/>
          </a:xfrm>
        </p:grpSpPr>
        <p:grpSp>
          <p:nvGrpSpPr>
            <p:cNvPr id="616" name="그룹 615"/>
            <p:cNvGrpSpPr/>
            <p:nvPr/>
          </p:nvGrpSpPr>
          <p:grpSpPr bwMode="invGray">
            <a:xfrm>
              <a:off x="5414491" y="1630821"/>
              <a:ext cx="5294376" cy="4114800"/>
              <a:chOff x="3310555" y="716546"/>
              <a:chExt cx="5294376" cy="4114800"/>
            </a:xfrm>
          </p:grpSpPr>
          <p:grpSp>
            <p:nvGrpSpPr>
              <p:cNvPr id="768" name="그룹 767"/>
              <p:cNvGrpSpPr/>
              <p:nvPr/>
            </p:nvGrpSpPr>
            <p:grpSpPr bwMode="invGray">
              <a:xfrm flipH="1">
                <a:off x="3310555" y="737968"/>
                <a:ext cx="5294376" cy="54864"/>
                <a:chOff x="1522413" y="1514475"/>
                <a:chExt cx="10569575" cy="64008"/>
              </a:xfrm>
              <a:solidFill>
                <a:schemeClr val="accent1"/>
              </a:solidFill>
            </p:grpSpPr>
            <p:sp>
              <p:nvSpPr>
                <p:cNvPr id="844" name="자유형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5" name="자유형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6" name="자유형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7"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8"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9"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0"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1"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2"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3"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4"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5"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6"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7"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8"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9"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0"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1"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2"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3"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4"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5"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6"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7"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8"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9"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0"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1"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2"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3"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4"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5"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6"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7"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8"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9"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0"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1"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2"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3"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4"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5"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6"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7"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8"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9"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0"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1"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2"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3"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4"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5"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6"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7"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8"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9"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0"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1"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2"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3"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4"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5"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6"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7"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8"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9"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0"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1"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2"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3"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4"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5"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6"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7"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769" name="그룹 768"/>
              <p:cNvGrpSpPr/>
              <p:nvPr/>
            </p:nvGrpSpPr>
            <p:grpSpPr bwMode="invGray">
              <a:xfrm rot="16200000" flipH="1">
                <a:off x="6492229" y="2755658"/>
                <a:ext cx="4114800" cy="36576"/>
                <a:chOff x="1522413" y="1514475"/>
                <a:chExt cx="10569575" cy="64008"/>
              </a:xfrm>
              <a:solidFill>
                <a:schemeClr val="accent1"/>
              </a:solidFill>
            </p:grpSpPr>
            <p:sp>
              <p:nvSpPr>
                <p:cNvPr id="770" name="자유형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1" name="자유형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2" name="자유형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3"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4"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5"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6"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7"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8"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9"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0"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1"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2"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3"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4"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5"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6"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7"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8"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9"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0"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1"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2"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3"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4"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5"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6"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7"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8"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9"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0"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1"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2"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3"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4"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5"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6"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7"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8"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9"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0"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1"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2"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3"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4"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5"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6"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7"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8"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9"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0"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1"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2"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3"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4"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5"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6"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7"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8"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9"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0"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1"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2"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3"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4"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5"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6"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7"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8"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9"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0"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1"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2"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3"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nvGrpSpPr>
            <p:cNvPr id="617" name="그룹 616"/>
            <p:cNvGrpSpPr/>
            <p:nvPr/>
          </p:nvGrpSpPr>
          <p:grpSpPr bwMode="invGray">
            <a:xfrm rot="10800000">
              <a:off x="4417839" y="2091906"/>
              <a:ext cx="5294376" cy="4114800"/>
              <a:chOff x="3310555" y="716546"/>
              <a:chExt cx="5294376" cy="4114800"/>
            </a:xfrm>
          </p:grpSpPr>
          <p:grpSp>
            <p:nvGrpSpPr>
              <p:cNvPr id="618" name="그룹 617"/>
              <p:cNvGrpSpPr/>
              <p:nvPr/>
            </p:nvGrpSpPr>
            <p:grpSpPr bwMode="invGray">
              <a:xfrm flipH="1">
                <a:off x="3310555" y="737968"/>
                <a:ext cx="5294376" cy="54864"/>
                <a:chOff x="1522413" y="1514475"/>
                <a:chExt cx="10569575" cy="64008"/>
              </a:xfrm>
              <a:solidFill>
                <a:schemeClr val="accent1"/>
              </a:solidFill>
            </p:grpSpPr>
            <p:sp>
              <p:nvSpPr>
                <p:cNvPr id="694" name="자유형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5" name="자유형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6" name="자유형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7"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8"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9"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0"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1"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2"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3"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4"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5"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6"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7"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8"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9"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0"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1"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2"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3"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4"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5"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6"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7"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8"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9"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0"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1"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2"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3"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4"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5"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6"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7"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8"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9"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0"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1"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2"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3"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4"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5"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6"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7"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8"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9"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0"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1"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2"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3"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4"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5"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6"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7"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8"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9"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0"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1"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2"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3"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4"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5"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6"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7"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8"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9"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0"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1"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2"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3"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4"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5"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6"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7"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619" name="그룹 618"/>
              <p:cNvGrpSpPr/>
              <p:nvPr/>
            </p:nvGrpSpPr>
            <p:grpSpPr bwMode="invGray">
              <a:xfrm rot="16200000" flipH="1">
                <a:off x="6492229" y="2755658"/>
                <a:ext cx="4114800" cy="36576"/>
                <a:chOff x="1522413" y="1514475"/>
                <a:chExt cx="10569575" cy="64008"/>
              </a:xfrm>
              <a:solidFill>
                <a:schemeClr val="accent1"/>
              </a:solidFill>
            </p:grpSpPr>
            <p:sp>
              <p:nvSpPr>
                <p:cNvPr id="620" name="자유형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1" name="자유형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2" name="자유형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3"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4"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5"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6"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7"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8"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9"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0"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1"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2"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3"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4"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5"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6"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7"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8"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9"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0"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1"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2"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3"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4"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5"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6"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7"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8"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9"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0"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1"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2"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3"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4"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5"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6"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7"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8"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9"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0"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1"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2"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3"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4"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5"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6"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7"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8"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9"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0"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1"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2"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3"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4"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5"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6"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7"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8"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9"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0"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1"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2"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3"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4"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5"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6"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7"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8"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9"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0"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1"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2"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3"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48A9038E-9B6B-453E-BFC0-BB741C130533}" type="datetime1">
              <a:rPr lang="ko-KR" altLang="en-US" smtClean="0"/>
              <a:t>2020-12-01</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ko-KR" altLang="en-US"/>
              <a:t>마스터 제목 스타일 편집</a:t>
            </a:r>
            <a:endParaRPr lang="ko-KR" altLang="en-US" dirty="0"/>
          </a:p>
        </p:txBody>
      </p:sp>
      <p:sp>
        <p:nvSpPr>
          <p:cNvPr id="3" name="그림 개체 틀 2" descr="이미지를 추가할 수 있는 빈 개체 틀입니다. 개체 틀을 클릭하고 추가할 이미지를 선택합니다."/>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altLang="ko-KR" dirty="0"/>
          </a:p>
        </p:txBody>
      </p:sp>
      <p:grpSp>
        <p:nvGrpSpPr>
          <p:cNvPr id="614" name="틀" descr="상자 그래픽"/>
          <p:cNvGrpSpPr/>
          <p:nvPr/>
        </p:nvGrpSpPr>
        <p:grpSpPr bwMode="invGray">
          <a:xfrm flipH="1">
            <a:off x="1447500" y="1630821"/>
            <a:ext cx="6291028" cy="4575885"/>
            <a:chOff x="4417839" y="1630821"/>
            <a:chExt cx="6291028" cy="4575885"/>
          </a:xfrm>
        </p:grpSpPr>
        <p:grpSp>
          <p:nvGrpSpPr>
            <p:cNvPr id="615" name="그룹 614"/>
            <p:cNvGrpSpPr/>
            <p:nvPr/>
          </p:nvGrpSpPr>
          <p:grpSpPr bwMode="invGray">
            <a:xfrm>
              <a:off x="5414491" y="1630821"/>
              <a:ext cx="5294376" cy="4114800"/>
              <a:chOff x="3310555" y="716546"/>
              <a:chExt cx="5294376" cy="4114800"/>
            </a:xfrm>
          </p:grpSpPr>
          <p:grpSp>
            <p:nvGrpSpPr>
              <p:cNvPr id="767" name="그룹 766"/>
              <p:cNvGrpSpPr/>
              <p:nvPr/>
            </p:nvGrpSpPr>
            <p:grpSpPr bwMode="invGray">
              <a:xfrm flipH="1">
                <a:off x="3310555" y="737968"/>
                <a:ext cx="5294376" cy="54864"/>
                <a:chOff x="1522413" y="1514475"/>
                <a:chExt cx="10569575" cy="64008"/>
              </a:xfrm>
              <a:solidFill>
                <a:schemeClr val="accent1"/>
              </a:solidFill>
            </p:grpSpPr>
            <p:sp>
              <p:nvSpPr>
                <p:cNvPr id="843" name="자유형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4" name="자유형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5" name="자유형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6"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7"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8"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9"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0"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1"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2"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3"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4"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5"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6"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7"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8"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59"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0"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1"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2"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3"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4"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5"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6"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7"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8"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69"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0"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1"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2"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3"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4"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5"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6"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7"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8"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79"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0"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1"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2"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3"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4"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5"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6"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7"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8"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89"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0"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1"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2"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3"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4"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5"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6"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7"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8"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99"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0"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1"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2"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3"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4"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5"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6"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7"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8"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09"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0"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1"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2"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3"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4"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5"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916"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768" name="그룹 767"/>
              <p:cNvGrpSpPr/>
              <p:nvPr/>
            </p:nvGrpSpPr>
            <p:grpSpPr bwMode="invGray">
              <a:xfrm rot="16200000" flipH="1">
                <a:off x="6492229" y="2755658"/>
                <a:ext cx="4114800" cy="36576"/>
                <a:chOff x="1522413" y="1514475"/>
                <a:chExt cx="10569575" cy="64008"/>
              </a:xfrm>
              <a:solidFill>
                <a:schemeClr val="accent1"/>
              </a:solidFill>
            </p:grpSpPr>
            <p:sp>
              <p:nvSpPr>
                <p:cNvPr id="769" name="자유형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0" name="자유형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1" name="자유형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2"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3"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4"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5"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6"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7"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8"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79"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0"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1"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2"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3"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4"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5"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6"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7"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8"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89"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0"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1"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2"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3"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4"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5"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6"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7"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8"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99"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0"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1"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2"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3"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4"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5"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6"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7"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8"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09"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0"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1"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2"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3"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4"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5"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6"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7"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8"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19"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0"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1"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2"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3"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4"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5"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6"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7"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8"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29"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0"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1"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2"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3"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4"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5"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6"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7"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8"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39"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0"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1"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842"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nvGrpSpPr>
            <p:cNvPr id="616" name="그룹 615"/>
            <p:cNvGrpSpPr/>
            <p:nvPr/>
          </p:nvGrpSpPr>
          <p:grpSpPr bwMode="invGray">
            <a:xfrm rot="10800000">
              <a:off x="4417839" y="2091906"/>
              <a:ext cx="5294376" cy="4114800"/>
              <a:chOff x="3310555" y="716546"/>
              <a:chExt cx="5294376" cy="4114800"/>
            </a:xfrm>
          </p:grpSpPr>
          <p:grpSp>
            <p:nvGrpSpPr>
              <p:cNvPr id="617" name="그룹 616"/>
              <p:cNvGrpSpPr/>
              <p:nvPr/>
            </p:nvGrpSpPr>
            <p:grpSpPr bwMode="invGray">
              <a:xfrm flipH="1">
                <a:off x="3310555" y="737968"/>
                <a:ext cx="5294376" cy="54864"/>
                <a:chOff x="1522413" y="1514475"/>
                <a:chExt cx="10569575" cy="64008"/>
              </a:xfrm>
              <a:solidFill>
                <a:schemeClr val="accent1"/>
              </a:solidFill>
            </p:grpSpPr>
            <p:sp>
              <p:nvSpPr>
                <p:cNvPr id="693" name="자유형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4" name="자유형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5" name="자유형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6" name="자유형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7" name="자유형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8" name="자유형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9" name="자유형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0" name="자유형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1" name="자유형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2" name="자유형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3" name="자유형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4" name="자유형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5" name="자유형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6" name="자유형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7" name="자유형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8" name="자유형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09" name="자유형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0" name="자유형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1" name="자유형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2" name="자유형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3" name="자유형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4" name="자유형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5" name="자유형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6" name="자유형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7" name="자유형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8" name="자유형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19" name="자유형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0" name="자유형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1" name="자유형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2" name="자유형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3" name="자유형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4" name="자유형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5" name="자유형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6" name="자유형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7" name="자유형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8" name="자유형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29" name="자유형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0" name="자유형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1" name="자유형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2" name="자유형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3" name="자유형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4" name="자유형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5" name="자유형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6" name="자유형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7" name="자유형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8" name="자유형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39" name="자유형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0" name="자유형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1" name="자유형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2" name="자유형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3" name="자유형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4" name="자유형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5" name="자유형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6" name="자유형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7" name="자유형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8" name="자유형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49" name="자유형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0" name="자유형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1" name="자유형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2" name="자유형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3" name="자유형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4" name="자유형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5" name="자유형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6" name="자유형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7" name="자유형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8" name="자유형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59" name="자유형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0" name="자유형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1" name="자유형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2" name="자유형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3" name="자유형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4" name="자유형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5" name="자유형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766" name="자유형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nvGrpSpPr>
              <p:cNvPr id="618" name="그룹 617"/>
              <p:cNvGrpSpPr/>
              <p:nvPr/>
            </p:nvGrpSpPr>
            <p:grpSpPr bwMode="invGray">
              <a:xfrm rot="16200000" flipH="1">
                <a:off x="6492229" y="2755658"/>
                <a:ext cx="4114800" cy="36576"/>
                <a:chOff x="1522413" y="1514475"/>
                <a:chExt cx="10569575" cy="64008"/>
              </a:xfrm>
              <a:solidFill>
                <a:schemeClr val="accent1"/>
              </a:solidFill>
            </p:grpSpPr>
            <p:sp>
              <p:nvSpPr>
                <p:cNvPr id="619" name="자유형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0" name="자유형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1" name="자유형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2" name="자유형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3" name="자유형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4" name="자유형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5" name="자유형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6" name="자유형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7" name="자유형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8" name="자유형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29" name="자유형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0" name="자유형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1" name="자유형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2" name="자유형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3" name="자유형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4" name="자유형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5" name="자유형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6" name="자유형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7" name="자유형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8" name="자유형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39" name="자유형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0" name="자유형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1" name="자유형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2" name="자유형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3" name="자유형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4" name="자유형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5" name="자유형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6" name="자유형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7" name="자유형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8" name="자유형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49" name="자유형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0" name="자유형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1" name="자유형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2" name="자유형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3" name="자유형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4" name="자유형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5" name="자유형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6" name="자유형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7" name="자유형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8" name="자유형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59" name="자유형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0" name="자유형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1" name="자유형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2" name="자유형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3" name="자유형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4" name="자유형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5" name="자유형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6" name="자유형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7" name="자유형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8" name="자유형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69" name="자유형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0" name="자유형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1" name="자유형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2" name="자유형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3" name="자유형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4" name="자유형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5" name="자유형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6" name="자유형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7" name="자유형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8" name="자유형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79" name="자유형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0" name="자유형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1" name="자유형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2" name="자유형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3" name="자유형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4" name="자유형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5" name="자유형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6" name="자유형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7" name="자유형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8" name="자유형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89" name="자유형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0" name="자유형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1" name="자유형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sp>
              <p:nvSpPr>
                <p:cNvPr id="692" name="자유형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ko-KR" altLang="en-US" dirty="0">
                    <a:ln>
                      <a:noFill/>
                    </a:ln>
                  </a:endParaRPr>
                </a:p>
              </p:txBody>
            </p:sp>
          </p:grpSp>
        </p:grpSp>
      </p:grpSp>
      <p:sp>
        <p:nvSpPr>
          <p:cNvPr id="4" name="텍스트 개체 틀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6" name="바닥글 개체 틀 5"/>
          <p:cNvSpPr>
            <a:spLocks noGrp="1"/>
          </p:cNvSpPr>
          <p:nvPr>
            <p:ph type="ftr" sz="quarter" idx="11"/>
          </p:nvPr>
        </p:nvSpPr>
        <p:spPr/>
        <p:txBody>
          <a:bodyPr rtlCol="0"/>
          <a:lstStyle/>
          <a:p>
            <a:pPr rtl="0"/>
            <a:endParaRPr lang="ko-KR" altLang="en-US" dirty="0"/>
          </a:p>
        </p:txBody>
      </p:sp>
      <p:sp>
        <p:nvSpPr>
          <p:cNvPr id="5" name="날짜 개체 틀 4"/>
          <p:cNvSpPr>
            <a:spLocks noGrp="1"/>
          </p:cNvSpPr>
          <p:nvPr>
            <p:ph type="dt" sz="half" idx="10"/>
          </p:nvPr>
        </p:nvSpPr>
        <p:spPr/>
        <p:txBody>
          <a:bodyPr rtlCol="0"/>
          <a:lstStyle/>
          <a:p>
            <a:pPr rtl="0"/>
            <a:fld id="{B0466A3C-CD7B-41E4-AAC8-8FEE9D856C7D}" type="datetime1">
              <a:rPr lang="ko-KR" altLang="en-US" smtClean="0"/>
              <a:t>2020-12-01</a:t>
            </a:fld>
            <a:endParaRPr lang="ko-KR" altLang="en-US" dirty="0"/>
          </a:p>
        </p:txBody>
      </p:sp>
      <p:sp>
        <p:nvSpPr>
          <p:cNvPr id="7" name="슬라이드 번호 개체 틀 6"/>
          <p:cNvSpPr>
            <a:spLocks noGrp="1"/>
          </p:cNvSpPr>
          <p:nvPr>
            <p:ph type="sldNum" sz="quarter" idx="12"/>
          </p:nvPr>
        </p:nvSpPr>
        <p:spPr/>
        <p:txBody>
          <a:bodyPr rtlCol="0"/>
          <a:lstStyle/>
          <a:p>
            <a:pPr rtl="0"/>
            <a:fld id="{25BA54BD-C84D-46CE-8B72-31BFB26ABA43}" type="slidenum">
              <a:rPr lang="en-US" altLang="ko-KR" smtClean="0"/>
              <a:t>‹#›</a:t>
            </a:fld>
            <a:endParaRPr lang="ko-KR"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ko-KR" altLang="en-US" dirty="0"/>
              <a:t>마스터 제목 스타일 편집</a:t>
            </a:r>
          </a:p>
        </p:txBody>
      </p:sp>
      <p:sp>
        <p:nvSpPr>
          <p:cNvPr id="3" name="텍스트 개체 틀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ko-KR" altLang="en-US" dirty="0"/>
              <a:t>마스터 텍스트 스타일 편집</a:t>
            </a:r>
          </a:p>
          <a:p>
            <a:pPr lvl="1" rtl="0"/>
            <a:r>
              <a:rPr lang="ko-KR" altLang="en-US" dirty="0"/>
              <a:t>둘째 수준</a:t>
            </a:r>
          </a:p>
          <a:p>
            <a:pPr lvl="2" rtl="0"/>
            <a:r>
              <a:rPr lang="ko-KR" altLang="en-US" dirty="0"/>
              <a:t>셋째 수준</a:t>
            </a:r>
          </a:p>
          <a:p>
            <a:pPr lvl="3" rtl="0"/>
            <a:r>
              <a:rPr lang="ko-KR" altLang="en-US" dirty="0"/>
              <a:t>넷째 수준</a:t>
            </a:r>
          </a:p>
          <a:p>
            <a:pPr lvl="4" rtl="0"/>
            <a:r>
              <a:rPr lang="ko-KR" altLang="en-US" dirty="0"/>
              <a:t>다섯째 수준</a:t>
            </a:r>
          </a:p>
        </p:txBody>
      </p:sp>
      <p:sp>
        <p:nvSpPr>
          <p:cNvPr id="5" name="바닥글 개체 틀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n-ea"/>
                <a:ea typeface="+mn-ea"/>
              </a:defRPr>
            </a:lvl1pPr>
          </a:lstStyle>
          <a:p>
            <a:endParaRPr lang="ko-KR" altLang="en-US" dirty="0"/>
          </a:p>
        </p:txBody>
      </p:sp>
      <p:sp>
        <p:nvSpPr>
          <p:cNvPr id="4" name="날짜 개체 틀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8B858D52-AA5F-4806-9C6F-D2E4C47ECC08}" type="datetime1">
              <a:rPr lang="ko-KR" altLang="en-US" noProof="0" smtClean="0"/>
              <a:t>2020-12-01</a:t>
            </a:fld>
            <a:endParaRPr lang="ko-KR" altLang="en-US" noProof="0" dirty="0"/>
          </a:p>
        </p:txBody>
      </p:sp>
      <p:sp>
        <p:nvSpPr>
          <p:cNvPr id="6" name="슬라이드 번호 개체 틀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n-ea"/>
                <a:ea typeface="+mn-ea"/>
              </a:defRPr>
            </a:lvl1pPr>
          </a:lstStyle>
          <a:p>
            <a:fld id="{25BA54BD-C84D-46CE-8B72-31BFB26ABA43}" type="slidenum">
              <a:rPr lang="en-US" altLang="ko-KR" smtClean="0"/>
              <a:pPr/>
              <a:t>‹#›</a:t>
            </a:fld>
            <a:endParaRPr lang="ko-KR" altLang="en-US"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1" hangingPunct="1">
        <a:lnSpc>
          <a:spcPct val="90000"/>
        </a:lnSpc>
        <a:spcBef>
          <a:spcPct val="0"/>
        </a:spcBef>
        <a:buNone/>
        <a:defRPr sz="3200" kern="1200">
          <a:solidFill>
            <a:schemeClr val="tx1"/>
          </a:solidFill>
          <a:latin typeface="+mn-ea"/>
          <a:ea typeface="+mn-ea"/>
          <a:cs typeface="+mj-cs"/>
        </a:defRPr>
      </a:lvl1pPr>
    </p:titleStyle>
    <p:bodyStyle>
      <a:lvl1pPr marL="274320" indent="-274320" algn="l" defTabSz="914400" rtl="0" eaLnBrk="1" latinLnBrk="1" hangingPunct="1">
        <a:lnSpc>
          <a:spcPct val="90000"/>
        </a:lnSpc>
        <a:spcBef>
          <a:spcPts val="1800"/>
        </a:spcBef>
        <a:buSzPct val="100000"/>
        <a:buFont typeface="Arial" pitchFamily="34" charset="0"/>
        <a:buChar char="▪"/>
        <a:defRPr sz="2400" kern="1200">
          <a:solidFill>
            <a:schemeClr val="tx1"/>
          </a:solidFill>
          <a:latin typeface="+mn-ea"/>
          <a:ea typeface="+mn-ea"/>
          <a:cs typeface="+mn-cs"/>
        </a:defRPr>
      </a:lvl1pPr>
      <a:lvl2pPr marL="576072" indent="-274320" algn="l" defTabSz="914400" rtl="0" eaLnBrk="1" latinLnBrk="1" hangingPunct="1">
        <a:lnSpc>
          <a:spcPct val="90000"/>
        </a:lnSpc>
        <a:spcBef>
          <a:spcPts val="600"/>
        </a:spcBef>
        <a:buSzPct val="100000"/>
        <a:buFont typeface="Consolas" pitchFamily="49" charset="0"/>
        <a:buChar char="–"/>
        <a:defRPr sz="2000" kern="1200">
          <a:solidFill>
            <a:schemeClr val="tx1"/>
          </a:solidFill>
          <a:latin typeface="+mn-ea"/>
          <a:ea typeface="+mn-ea"/>
          <a:cs typeface="+mn-cs"/>
        </a:defRPr>
      </a:lvl2pPr>
      <a:lvl3pPr marL="804672" indent="-228600" algn="l" defTabSz="914400" rtl="0" eaLnBrk="1" latinLnBrk="1" hangingPunct="1">
        <a:lnSpc>
          <a:spcPct val="90000"/>
        </a:lnSpc>
        <a:spcBef>
          <a:spcPts val="600"/>
        </a:spcBef>
        <a:buSzPct val="100000"/>
        <a:buFont typeface="Arial" pitchFamily="34" charset="0"/>
        <a:buChar char="▪"/>
        <a:defRPr sz="1800" kern="1200">
          <a:solidFill>
            <a:schemeClr val="tx1"/>
          </a:solidFill>
          <a:latin typeface="+mn-ea"/>
          <a:ea typeface="+mn-ea"/>
          <a:cs typeface="+mn-cs"/>
        </a:defRPr>
      </a:lvl3pPr>
      <a:lvl4pPr marL="10332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ea"/>
          <a:ea typeface="+mn-ea"/>
          <a:cs typeface="+mn-cs"/>
        </a:defRPr>
      </a:lvl4pPr>
      <a:lvl5pPr marL="12618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ea"/>
          <a:ea typeface="+mn-ea"/>
          <a:cs typeface="+mn-cs"/>
        </a:defRPr>
      </a:lvl5pPr>
      <a:lvl6pPr marL="14904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1"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1"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rtlCol="0"/>
          <a:lstStyle/>
          <a:p>
            <a:pPr rtl="0"/>
            <a:r>
              <a:rPr lang="en-US" altLang="ko-KR" dirty="0"/>
              <a:t>CSC 4320 Project 2 Presentation</a:t>
            </a:r>
            <a:endParaRPr lang="ko-KR" altLang="en-US" dirty="0"/>
          </a:p>
        </p:txBody>
      </p:sp>
      <p:sp>
        <p:nvSpPr>
          <p:cNvPr id="3" name="부제 2"/>
          <p:cNvSpPr>
            <a:spLocks noGrp="1"/>
          </p:cNvSpPr>
          <p:nvPr>
            <p:ph type="subTitle" idx="1"/>
          </p:nvPr>
        </p:nvSpPr>
        <p:spPr/>
        <p:txBody>
          <a:bodyPr rtlCol="0"/>
          <a:lstStyle/>
          <a:p>
            <a:pPr rtl="0"/>
            <a:r>
              <a:rPr lang="en-US" altLang="ko-KR" dirty="0"/>
              <a:t>Hyunki</a:t>
            </a:r>
            <a:r>
              <a:rPr lang="ko-KR" altLang="en-US" dirty="0"/>
              <a:t> </a:t>
            </a:r>
            <a:r>
              <a:rPr lang="en-US" altLang="ko-KR" dirty="0"/>
              <a:t>Lee</a:t>
            </a:r>
          </a:p>
          <a:p>
            <a:pPr rtl="0"/>
            <a:endParaRPr lang="ko-KR" alt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2"/>
          <p:cNvSpPr>
            <a:spLocks noGrp="1"/>
          </p:cNvSpPr>
          <p:nvPr>
            <p:ph type="title"/>
          </p:nvPr>
        </p:nvSpPr>
        <p:spPr>
          <a:xfrm>
            <a:off x="1522414" y="274638"/>
            <a:ext cx="9143998" cy="1020762"/>
          </a:xfrm>
        </p:spPr>
        <p:txBody>
          <a:bodyPr rtlCol="0" anchor="b">
            <a:normAutofit/>
          </a:bodyPr>
          <a:lstStyle/>
          <a:p>
            <a:pPr rtl="0"/>
            <a:r>
              <a:rPr lang="en-US" altLang="ko-KR" dirty="0"/>
              <a:t>Introduction</a:t>
            </a:r>
            <a:endParaRPr lang="ko-KR" altLang="en-US" dirty="0"/>
          </a:p>
        </p:txBody>
      </p:sp>
      <p:pic>
        <p:nvPicPr>
          <p:cNvPr id="4" name="그림 3">
            <a:extLst>
              <a:ext uri="{FF2B5EF4-FFF2-40B4-BE49-F238E27FC236}">
                <a16:creationId xmlns:a16="http://schemas.microsoft.com/office/drawing/2014/main" id="{1F87EA41-4A02-4FB7-BFD6-1A7D6D149859}"/>
              </a:ext>
            </a:extLst>
          </p:cNvPr>
          <p:cNvPicPr>
            <a:picLocks noChangeAspect="1"/>
          </p:cNvPicPr>
          <p:nvPr/>
        </p:nvPicPr>
        <p:blipFill>
          <a:blip r:embed="rId3"/>
          <a:stretch>
            <a:fillRect/>
          </a:stretch>
        </p:blipFill>
        <p:spPr>
          <a:xfrm>
            <a:off x="1522414" y="1905000"/>
            <a:ext cx="2538983" cy="4267200"/>
          </a:xfrm>
          <a:prstGeom prst="rect">
            <a:avLst/>
          </a:prstGeom>
          <a:noFill/>
        </p:spPr>
      </p:pic>
      <p:sp>
        <p:nvSpPr>
          <p:cNvPr id="19" name="Content Placeholder 3">
            <a:extLst>
              <a:ext uri="{FF2B5EF4-FFF2-40B4-BE49-F238E27FC236}">
                <a16:creationId xmlns:a16="http://schemas.microsoft.com/office/drawing/2014/main" id="{71FBD933-39FF-4BF7-87ED-DE5A49FC8718}"/>
              </a:ext>
            </a:extLst>
          </p:cNvPr>
          <p:cNvSpPr>
            <a:spLocks noGrp="1"/>
          </p:cNvSpPr>
          <p:nvPr>
            <p:ph sz="half" idx="2"/>
          </p:nvPr>
        </p:nvSpPr>
        <p:spPr>
          <a:xfrm>
            <a:off x="4150196" y="1905000"/>
            <a:ext cx="7704856" cy="4267200"/>
          </a:xfrm>
        </p:spPr>
        <p:txBody>
          <a:bodyPr>
            <a:normAutofit/>
          </a:bodyPr>
          <a:lstStyle/>
          <a:p>
            <a:pPr marL="0" indent="0">
              <a:buNone/>
            </a:pPr>
            <a:endParaRPr lang="en-US" dirty="0"/>
          </a:p>
          <a:p>
            <a:pPr marL="0" indent="0">
              <a:buNone/>
            </a:pPr>
            <a:endParaRPr lang="en-US" dirty="0"/>
          </a:p>
          <a:p>
            <a:pPr marL="0" indent="0">
              <a:buNone/>
            </a:pPr>
            <a:r>
              <a:rPr lang="en-US" dirty="0"/>
              <a:t>The </a:t>
            </a:r>
            <a:r>
              <a:rPr lang="en-US" dirty="0" err="1"/>
              <a:t>Clock_Alarm</a:t>
            </a:r>
            <a:r>
              <a:rPr lang="en-US" dirty="0"/>
              <a:t> application is simply showing </a:t>
            </a:r>
          </a:p>
          <a:p>
            <a:pPr marL="0" indent="0">
              <a:buNone/>
            </a:pPr>
            <a:r>
              <a:rPr lang="en-US" dirty="0"/>
              <a:t>current time, and the app displays time to set an alarm</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Design Architecture</a:t>
            </a:r>
            <a:endParaRPr lang="ko-KR" altLang="en-US" dirty="0"/>
          </a:p>
        </p:txBody>
      </p:sp>
      <p:pic>
        <p:nvPicPr>
          <p:cNvPr id="7" name="그림 6">
            <a:extLst>
              <a:ext uri="{FF2B5EF4-FFF2-40B4-BE49-F238E27FC236}">
                <a16:creationId xmlns:a16="http://schemas.microsoft.com/office/drawing/2014/main" id="{C82FB99F-1B78-452A-A4F6-FB1BD8D10ED6}"/>
              </a:ext>
            </a:extLst>
          </p:cNvPr>
          <p:cNvPicPr>
            <a:picLocks noChangeAspect="1"/>
          </p:cNvPicPr>
          <p:nvPr/>
        </p:nvPicPr>
        <p:blipFill>
          <a:blip r:embed="rId3"/>
          <a:stretch>
            <a:fillRect/>
          </a:stretch>
        </p:blipFill>
        <p:spPr>
          <a:xfrm>
            <a:off x="1522412" y="1608860"/>
            <a:ext cx="2869312" cy="4615408"/>
          </a:xfrm>
          <a:prstGeom prst="rect">
            <a:avLst/>
          </a:prstGeom>
          <a:noFill/>
        </p:spPr>
      </p:pic>
      <p:sp>
        <p:nvSpPr>
          <p:cNvPr id="12" name="Content Placeholder 3">
            <a:extLst>
              <a:ext uri="{FF2B5EF4-FFF2-40B4-BE49-F238E27FC236}">
                <a16:creationId xmlns:a16="http://schemas.microsoft.com/office/drawing/2014/main" id="{FCB0FBFD-E684-4DF3-A050-8B9B9E630EBF}"/>
              </a:ext>
            </a:extLst>
          </p:cNvPr>
          <p:cNvSpPr>
            <a:spLocks noGrp="1"/>
          </p:cNvSpPr>
          <p:nvPr>
            <p:ph sz="half" idx="2"/>
          </p:nvPr>
        </p:nvSpPr>
        <p:spPr>
          <a:xfrm>
            <a:off x="5014292" y="1700808"/>
            <a:ext cx="6696744" cy="4471392"/>
          </a:xfrm>
        </p:spPr>
        <p:txBody>
          <a:bodyPr>
            <a:normAutofit fontScale="85000" lnSpcReduction="20000"/>
          </a:bodyPr>
          <a:lstStyle/>
          <a:p>
            <a:r>
              <a:rPr lang="en-US" dirty="0"/>
              <a:t>AndroidManifest.xml</a:t>
            </a:r>
          </a:p>
          <a:p>
            <a:pPr lvl="1"/>
            <a:r>
              <a:rPr lang="en-US" altLang="ko-KR" dirty="0"/>
              <a:t>Register necessary authority and receivers</a:t>
            </a:r>
            <a:endParaRPr lang="en-US" dirty="0"/>
          </a:p>
          <a:p>
            <a:r>
              <a:rPr lang="en-US" dirty="0" err="1"/>
              <a:t>AlarmTaking</a:t>
            </a:r>
            <a:r>
              <a:rPr lang="en-US" dirty="0"/>
              <a:t> (</a:t>
            </a:r>
            <a:r>
              <a:rPr lang="en-US" dirty="0" err="1"/>
              <a:t>BroadcastReceiver</a:t>
            </a:r>
            <a:r>
              <a:rPr lang="en-US" dirty="0"/>
              <a:t>)</a:t>
            </a:r>
          </a:p>
          <a:p>
            <a:pPr lvl="1"/>
            <a:r>
              <a:rPr lang="en-US" dirty="0"/>
              <a:t>Popup notification when alarm is going off</a:t>
            </a:r>
          </a:p>
          <a:p>
            <a:pPr lvl="1"/>
            <a:r>
              <a:rPr lang="en-US" dirty="0"/>
              <a:t>App will be showing when a user touches the popup message</a:t>
            </a:r>
          </a:p>
          <a:p>
            <a:r>
              <a:rPr lang="en-US" dirty="0" err="1"/>
              <a:t>MainActivity</a:t>
            </a:r>
            <a:endParaRPr lang="en-US" dirty="0"/>
          </a:p>
          <a:p>
            <a:pPr lvl="1"/>
            <a:r>
              <a:rPr lang="en-US" dirty="0"/>
              <a:t>Using runnable and handler for displaying current time</a:t>
            </a:r>
          </a:p>
          <a:p>
            <a:pPr lvl="1"/>
            <a:r>
              <a:rPr lang="en-US" dirty="0"/>
              <a:t>Using </a:t>
            </a:r>
            <a:r>
              <a:rPr lang="en-US" dirty="0" err="1"/>
              <a:t>TimePicker</a:t>
            </a:r>
            <a:r>
              <a:rPr lang="en-US" dirty="0"/>
              <a:t> to set alarm time</a:t>
            </a:r>
          </a:p>
          <a:p>
            <a:pPr lvl="1"/>
            <a:r>
              <a:rPr lang="en-US" dirty="0"/>
              <a:t>Using </a:t>
            </a:r>
            <a:r>
              <a:rPr lang="en-US" dirty="0" err="1"/>
              <a:t>AlarmManager</a:t>
            </a:r>
            <a:r>
              <a:rPr lang="en-US" dirty="0"/>
              <a:t> to get notification of alarm</a:t>
            </a:r>
          </a:p>
          <a:p>
            <a:r>
              <a:rPr lang="en-US" dirty="0" err="1"/>
              <a:t>RebootTaking</a:t>
            </a:r>
            <a:r>
              <a:rPr lang="en-US" dirty="0"/>
              <a:t> (</a:t>
            </a:r>
            <a:r>
              <a:rPr lang="en-US" dirty="0" err="1"/>
              <a:t>BroadcastReceiver</a:t>
            </a:r>
            <a:r>
              <a:rPr lang="en-US" dirty="0"/>
              <a:t>)</a:t>
            </a:r>
          </a:p>
          <a:p>
            <a:pPr lvl="1"/>
            <a:r>
              <a:rPr lang="en-US" dirty="0"/>
              <a:t>Even though a device is rebooted, alarm system will operate</a:t>
            </a:r>
          </a:p>
          <a:p>
            <a:r>
              <a:rPr lang="en-US" dirty="0"/>
              <a:t>Activity_main.xml</a:t>
            </a:r>
          </a:p>
          <a:p>
            <a:pPr lvl="1"/>
            <a:r>
              <a:rPr lang="en-US" dirty="0"/>
              <a:t>Holding the app’s appearance</a:t>
            </a:r>
          </a:p>
          <a:p>
            <a:pPr lvl="1"/>
            <a:r>
              <a:rPr lang="en-US" dirty="0"/>
              <a:t>Interaction between a user and an app</a:t>
            </a:r>
          </a:p>
          <a:p>
            <a:pPr lvl="1"/>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OS – Level Functionalities  (Clock)</a:t>
            </a:r>
            <a:endParaRPr lang="ko-KR" altLang="en-US" dirty="0"/>
          </a:p>
        </p:txBody>
      </p:sp>
      <p:pic>
        <p:nvPicPr>
          <p:cNvPr id="7" name="그림 개체 틀 6">
            <a:extLst>
              <a:ext uri="{FF2B5EF4-FFF2-40B4-BE49-F238E27FC236}">
                <a16:creationId xmlns:a16="http://schemas.microsoft.com/office/drawing/2014/main" id="{726D5937-91D2-46A7-94B0-EB51134D00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4012" y="1710138"/>
            <a:ext cx="8363339" cy="4882554"/>
          </a:xfrm>
          <a:noFill/>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OS – Level Functionalities  (Alarm)</a:t>
            </a:r>
            <a:endParaRPr lang="ko-KR" altLang="en-US" dirty="0"/>
          </a:p>
        </p:txBody>
      </p:sp>
      <p:sp>
        <p:nvSpPr>
          <p:cNvPr id="4" name="내용 개체 틀 3">
            <a:extLst>
              <a:ext uri="{FF2B5EF4-FFF2-40B4-BE49-F238E27FC236}">
                <a16:creationId xmlns:a16="http://schemas.microsoft.com/office/drawing/2014/main" id="{567C5B05-28EF-451D-898B-627B86843AA9}"/>
              </a:ext>
            </a:extLst>
          </p:cNvPr>
          <p:cNvSpPr>
            <a:spLocks noGrp="1"/>
          </p:cNvSpPr>
          <p:nvPr>
            <p:ph idx="1"/>
          </p:nvPr>
        </p:nvSpPr>
        <p:spPr/>
        <p:txBody>
          <a:bodyPr>
            <a:normAutofit lnSpcReduction="10000"/>
          </a:bodyPr>
          <a:lstStyle/>
          <a:p>
            <a:r>
              <a:rPr lang="en-US" altLang="ko-KR" dirty="0" err="1"/>
              <a:t>BroadcastReceiver</a:t>
            </a:r>
            <a:endParaRPr lang="en-US" altLang="ko-KR" dirty="0"/>
          </a:p>
          <a:p>
            <a:pPr lvl="1"/>
            <a:r>
              <a:rPr lang="en-US" altLang="ko-KR" dirty="0"/>
              <a:t>One of the 4 main components of Android OS</a:t>
            </a:r>
          </a:p>
          <a:p>
            <a:pPr lvl="1"/>
            <a:r>
              <a:rPr lang="en-US" altLang="ko-KR" dirty="0"/>
              <a:t>Using for receiving alarm, and receiving alarm after rebooting</a:t>
            </a:r>
          </a:p>
          <a:p>
            <a:pPr lvl="1"/>
            <a:r>
              <a:rPr lang="en-US" altLang="ko-KR" dirty="0"/>
              <a:t>It is working on background</a:t>
            </a:r>
          </a:p>
          <a:p>
            <a:pPr lvl="2"/>
            <a:r>
              <a:rPr lang="en-US" altLang="ko-KR" dirty="0"/>
              <a:t>when a user does not turn off the app</a:t>
            </a:r>
          </a:p>
          <a:p>
            <a:r>
              <a:rPr lang="en-US" altLang="ko-KR" dirty="0"/>
              <a:t>Intent</a:t>
            </a:r>
          </a:p>
          <a:p>
            <a:pPr lvl="1"/>
            <a:r>
              <a:rPr lang="en-US" altLang="ko-KR" dirty="0"/>
              <a:t>Intent is a data carrier between 4 main components of Android OS</a:t>
            </a:r>
          </a:p>
          <a:p>
            <a:pPr lvl="1"/>
            <a:r>
              <a:rPr lang="en-US" altLang="ko-KR" dirty="0"/>
              <a:t>Intent carries system service to notify background events</a:t>
            </a:r>
          </a:p>
          <a:p>
            <a:pPr lvl="2"/>
            <a:r>
              <a:rPr lang="en-US" altLang="ko-KR" dirty="0"/>
              <a:t>Possible to get alarm after rebooting a device</a:t>
            </a:r>
          </a:p>
          <a:p>
            <a:r>
              <a:rPr lang="en-US" altLang="ko-KR" dirty="0"/>
              <a:t>Preference</a:t>
            </a:r>
          </a:p>
          <a:p>
            <a:pPr lvl="1"/>
            <a:r>
              <a:rPr lang="en-US" altLang="ko-KR" dirty="0"/>
              <a:t>Save and read simple data (set alarm)</a:t>
            </a:r>
          </a:p>
          <a:p>
            <a:pPr lvl="1"/>
            <a:endParaRPr lang="en-US" altLang="ko-KR" dirty="0"/>
          </a:p>
        </p:txBody>
      </p:sp>
    </p:spTree>
    <p:extLst>
      <p:ext uri="{BB962C8B-B14F-4D97-AF65-F5344CB8AC3E}">
        <p14:creationId xmlns:p14="http://schemas.microsoft.com/office/powerpoint/2010/main" val="195264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Limitation</a:t>
            </a:r>
            <a:endParaRPr lang="ko-KR" altLang="en-US" dirty="0"/>
          </a:p>
        </p:txBody>
      </p:sp>
      <p:sp>
        <p:nvSpPr>
          <p:cNvPr id="4" name="내용 개체 틀 3">
            <a:extLst>
              <a:ext uri="{FF2B5EF4-FFF2-40B4-BE49-F238E27FC236}">
                <a16:creationId xmlns:a16="http://schemas.microsoft.com/office/drawing/2014/main" id="{567C5B05-28EF-451D-898B-627B86843AA9}"/>
              </a:ext>
            </a:extLst>
          </p:cNvPr>
          <p:cNvSpPr>
            <a:spLocks noGrp="1"/>
          </p:cNvSpPr>
          <p:nvPr>
            <p:ph idx="1"/>
          </p:nvPr>
        </p:nvSpPr>
        <p:spPr/>
        <p:txBody>
          <a:bodyPr>
            <a:normAutofit/>
          </a:bodyPr>
          <a:lstStyle/>
          <a:p>
            <a:pPr lvl="1">
              <a:buFont typeface="Wingdings" panose="05000000000000000000" pitchFamily="2" charset="2"/>
              <a:buChar char="§"/>
            </a:pPr>
            <a:r>
              <a:rPr lang="en-US" altLang="ko-KR" dirty="0"/>
              <a:t>User can set only one alarm</a:t>
            </a:r>
          </a:p>
          <a:p>
            <a:pPr lvl="1">
              <a:buFont typeface="Wingdings" panose="05000000000000000000" pitchFamily="2" charset="2"/>
              <a:buChar char="§"/>
            </a:pPr>
            <a:r>
              <a:rPr lang="en-US" altLang="ko-KR" dirty="0"/>
              <a:t>There is no function for cancelling alarm</a:t>
            </a:r>
          </a:p>
        </p:txBody>
      </p:sp>
    </p:spTree>
    <p:extLst>
      <p:ext uri="{BB962C8B-B14F-4D97-AF65-F5344CB8AC3E}">
        <p14:creationId xmlns:p14="http://schemas.microsoft.com/office/powerpoint/2010/main" val="2725701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Demo</a:t>
            </a:r>
            <a:endParaRPr lang="ko-KR" altLang="en-US" dirty="0"/>
          </a:p>
        </p:txBody>
      </p:sp>
      <p:pic>
        <p:nvPicPr>
          <p:cNvPr id="5" name="그림 4" descr="테이블이(가) 표시된 사진&#10;&#10;자동 생성된 설명">
            <a:extLst>
              <a:ext uri="{FF2B5EF4-FFF2-40B4-BE49-F238E27FC236}">
                <a16:creationId xmlns:a16="http://schemas.microsoft.com/office/drawing/2014/main" id="{73B332FF-15AC-4AFD-BBF3-5C2A506CD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4" y="1700808"/>
            <a:ext cx="2781602" cy="4954562"/>
          </a:xfrm>
          <a:prstGeom prst="rect">
            <a:avLst/>
          </a:prstGeom>
        </p:spPr>
      </p:pic>
      <p:pic>
        <p:nvPicPr>
          <p:cNvPr id="7" name="그림 6" descr="테이블이(가) 표시된 사진&#10;&#10;자동 생성된 설명">
            <a:extLst>
              <a:ext uri="{FF2B5EF4-FFF2-40B4-BE49-F238E27FC236}">
                <a16:creationId xmlns:a16="http://schemas.microsoft.com/office/drawing/2014/main" id="{96EC778E-81BB-44D5-974A-6D72CE72A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8827" y="1700808"/>
            <a:ext cx="2781602" cy="4968663"/>
          </a:xfrm>
          <a:prstGeom prst="rect">
            <a:avLst/>
          </a:prstGeom>
        </p:spPr>
      </p:pic>
    </p:spTree>
    <p:extLst>
      <p:ext uri="{BB962C8B-B14F-4D97-AF65-F5344CB8AC3E}">
        <p14:creationId xmlns:p14="http://schemas.microsoft.com/office/powerpoint/2010/main" val="2891421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22414" y="274638"/>
            <a:ext cx="9143998" cy="1020762"/>
          </a:xfrm>
        </p:spPr>
        <p:txBody>
          <a:bodyPr rtlCol="0" anchor="b">
            <a:normAutofit/>
          </a:bodyPr>
          <a:lstStyle/>
          <a:p>
            <a:pPr rtl="0"/>
            <a:r>
              <a:rPr lang="en-US" altLang="ko-KR" dirty="0"/>
              <a:t>Demo</a:t>
            </a:r>
            <a:endParaRPr lang="ko-KR" altLang="en-US" dirty="0"/>
          </a:p>
        </p:txBody>
      </p:sp>
      <p:pic>
        <p:nvPicPr>
          <p:cNvPr id="6" name="sample">
            <a:hlinkClick r:id="" action="ppaction://media"/>
            <a:extLst>
              <a:ext uri="{FF2B5EF4-FFF2-40B4-BE49-F238E27FC236}">
                <a16:creationId xmlns:a16="http://schemas.microsoft.com/office/drawing/2014/main" id="{F3CA9FBC-B330-4DD8-880E-C39B4F6E343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01347" y="1905000"/>
            <a:ext cx="7586134" cy="4267200"/>
          </a:xfrm>
          <a:prstGeom prst="rect">
            <a:avLst/>
          </a:prstGeom>
          <a:noFill/>
        </p:spPr>
      </p:pic>
    </p:spTree>
    <p:extLst>
      <p:ext uri="{BB962C8B-B14F-4D97-AF65-F5344CB8AC3E}">
        <p14:creationId xmlns:p14="http://schemas.microsoft.com/office/powerpoint/2010/main" val="3903003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079"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칠판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80_TF02804846_TF02804846.potx" id="{5D58C5C8-DCD8-4683-8F80-2727C2154D0F}" vid="{5606BD10-093D-48AD-B740-AC65385F8422}"/>
    </a:ext>
  </a:extLst>
</a:theme>
</file>

<file path=ppt/theme/theme2.xml><?xml version="1.0" encoding="utf-8"?>
<a:theme xmlns:a="http://schemas.openxmlformats.org/drawingml/2006/main" name="Office 테마">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613</Words>
  <Application>Microsoft Office PowerPoint</Application>
  <PresentationFormat>사용자 지정</PresentationFormat>
  <Paragraphs>80</Paragraphs>
  <Slides>8</Slides>
  <Notes>8</Notes>
  <HiddenSlides>0</HiddenSlides>
  <MMClips>1</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vt:i4>
      </vt:variant>
    </vt:vector>
  </HeadingPairs>
  <TitlesOfParts>
    <vt:vector size="14" baseType="lpstr">
      <vt:lpstr>맑은 고딕</vt:lpstr>
      <vt:lpstr>Arial</vt:lpstr>
      <vt:lpstr>Consolas</vt:lpstr>
      <vt:lpstr>Corbel</vt:lpstr>
      <vt:lpstr>Wingdings</vt:lpstr>
      <vt:lpstr>칠판 16x9</vt:lpstr>
      <vt:lpstr>CSC 4320 Project 2 Presentation</vt:lpstr>
      <vt:lpstr>Introduction</vt:lpstr>
      <vt:lpstr>Design Architecture</vt:lpstr>
      <vt:lpstr>OS – Level Functionalities  (Clock)</vt:lpstr>
      <vt:lpstr>OS – Level Functionalities  (Alarm)</vt:lpstr>
      <vt:lpstr>Limitation</vt:lpstr>
      <vt:lpstr>Demo</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4320 Project 2 Presentation</dc:title>
  <dc:creator>Hyunki Lee</dc:creator>
  <cp:lastModifiedBy>Hyunki Lee</cp:lastModifiedBy>
  <cp:revision>9</cp:revision>
  <dcterms:created xsi:type="dcterms:W3CDTF">2020-12-02T10:59:20Z</dcterms:created>
  <dcterms:modified xsi:type="dcterms:W3CDTF">2020-12-02T11:31:46Z</dcterms:modified>
</cp:coreProperties>
</file>