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cfb393b9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cfb393b9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(Rubric note):</a:t>
            </a:r>
            <a:endParaRPr/>
          </a:p>
          <a:p>
            <a:pPr indent="0" lvl="0" marL="0" rtl="0" algn="l">
              <a:spcBef>
                <a:spcPts val="0"/>
              </a:spcBef>
              <a:spcAft>
                <a:spcPts val="0"/>
              </a:spcAft>
              <a:buNone/>
            </a:pPr>
            <a:r>
              <a:rPr lang="en"/>
              <a:t>- describe current product’s purpose and intended target users (PM)</a:t>
            </a:r>
            <a:endParaRPr/>
          </a:p>
          <a:p>
            <a:pPr indent="0" lvl="0" marL="0" rtl="0" algn="l">
              <a:spcBef>
                <a:spcPts val="0"/>
              </a:spcBef>
              <a:spcAft>
                <a:spcPts val="0"/>
              </a:spcAft>
              <a:buNone/>
            </a:pPr>
            <a:r>
              <a:rPr lang="en"/>
              <a:t>- describe the </a:t>
            </a:r>
            <a:r>
              <a:rPr lang="en"/>
              <a:t>technical</a:t>
            </a:r>
            <a:r>
              <a:rPr lang="en"/>
              <a:t> components chosen to implement the product (SM)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*Live courier tracking and delivery system using GPS of mobile device and delivery location’s GPS*</a:t>
            </a:r>
            <a:endParaRPr/>
          </a:p>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cfb393b9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cfb393b9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cfb393b9d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cfb393b9d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0928525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0928525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cfb393b9d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cfb393b9d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cfb393b9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cfb393b9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003ca01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003ca01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cfb393b9d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cfb393b9d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figma.com/proto/CLlPgNFD8zJJmYmJrocmCs/Live-Courier-MockUp?node-id=19%3A22&amp;scaling=min-zo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82322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Doorstep</a:t>
            </a:r>
            <a:endParaRPr/>
          </a:p>
          <a:p>
            <a:pPr indent="0" lvl="0" marL="0" rtl="0" algn="ctr">
              <a:spcBef>
                <a:spcPts val="0"/>
              </a:spcBef>
              <a:spcAft>
                <a:spcPts val="0"/>
              </a:spcAft>
              <a:buNone/>
            </a:pPr>
            <a:r>
              <a:rPr lang="en" sz="3088"/>
              <a:t>SE Sprint 1</a:t>
            </a:r>
            <a:endParaRPr sz="3088"/>
          </a:p>
        </p:txBody>
      </p:sp>
      <p:sp>
        <p:nvSpPr>
          <p:cNvPr id="55" name="Google Shape;55;p13"/>
          <p:cNvSpPr txBox="1"/>
          <p:nvPr>
            <p:ph idx="1" type="subTitle"/>
          </p:nvPr>
        </p:nvSpPr>
        <p:spPr>
          <a:xfrm>
            <a:off x="311700" y="2875825"/>
            <a:ext cx="8520600" cy="153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UM1</a:t>
            </a:r>
            <a:endParaRPr/>
          </a:p>
          <a:p>
            <a:pPr indent="0" lvl="0" marL="0" rtl="0" algn="ctr">
              <a:spcBef>
                <a:spcPts val="0"/>
              </a:spcBef>
              <a:spcAft>
                <a:spcPts val="0"/>
              </a:spcAft>
              <a:buNone/>
            </a:pPr>
            <a:r>
              <a:t/>
            </a:r>
            <a:endParaRPr sz="1032"/>
          </a:p>
          <a:p>
            <a:pPr indent="0" lvl="0" marL="0" rtl="0" algn="ctr">
              <a:spcBef>
                <a:spcPts val="0"/>
              </a:spcBef>
              <a:spcAft>
                <a:spcPts val="0"/>
              </a:spcAft>
              <a:buNone/>
            </a:pPr>
            <a:r>
              <a:rPr lang="en" sz="1232"/>
              <a:t>PM: Hyunki Lee &amp; Alexandra Ochoa</a:t>
            </a:r>
            <a:endParaRPr sz="1232"/>
          </a:p>
          <a:p>
            <a:pPr indent="0" lvl="0" marL="0" rtl="0" algn="ctr">
              <a:spcBef>
                <a:spcPts val="0"/>
              </a:spcBef>
              <a:spcAft>
                <a:spcPts val="0"/>
              </a:spcAft>
              <a:buNone/>
            </a:pPr>
            <a:r>
              <a:rPr lang="en" sz="1232"/>
              <a:t>SM: David Martinez &amp; Austin Do</a:t>
            </a:r>
            <a:endParaRPr sz="1232"/>
          </a:p>
          <a:p>
            <a:pPr indent="0" lvl="0" marL="0" rtl="0" algn="ctr">
              <a:spcBef>
                <a:spcPts val="0"/>
              </a:spcBef>
              <a:spcAft>
                <a:spcPts val="0"/>
              </a:spcAft>
              <a:buNone/>
            </a:pPr>
            <a:r>
              <a:rPr lang="en" sz="1232"/>
              <a:t>Programmers: Kayhan Kishi &amp; Oluwanifemi Owolabi</a:t>
            </a:r>
            <a:endParaRPr sz="1232"/>
          </a:p>
          <a:p>
            <a:pPr indent="0" lvl="0" marL="0" rtl="0" algn="ctr">
              <a:spcBef>
                <a:spcPts val="0"/>
              </a:spcBef>
              <a:spcAft>
                <a:spcPts val="0"/>
              </a:spcAft>
              <a:buNone/>
            </a:pPr>
            <a:r>
              <a:t/>
            </a:r>
            <a:endParaRPr sz="103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What is Doorstep?</a:t>
            </a:r>
            <a:r>
              <a:rPr lang="en" sz="3020"/>
              <a:t> </a:t>
            </a:r>
            <a:endParaRPr sz="30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An app that allows the user to order groceries from the comfort of their homes and have it delivered right to their DOORSTEP. With our advanced technology, you will know where your personal shopper is, at all times.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Purpose: To limit exposure to COVID-19 and help flatten the curve.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Target Audience: Everyone, but mostly those with higher risk of COVID-19, lower mobility, and concerned with their health.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How will it work?</a:t>
            </a:r>
            <a:r>
              <a:rPr lang="en" sz="3020"/>
              <a:t> </a:t>
            </a:r>
            <a:endParaRPr sz="30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Environment/Emulator: Android Studio, Genymotion</a:t>
            </a:r>
            <a:endParaRPr sz="1500"/>
          </a:p>
          <a:p>
            <a:pPr indent="0" lvl="0" marL="0" rtl="0" algn="l">
              <a:spcBef>
                <a:spcPts val="1200"/>
              </a:spcBef>
              <a:spcAft>
                <a:spcPts val="0"/>
              </a:spcAft>
              <a:buNone/>
            </a:pPr>
            <a:r>
              <a:rPr lang="en" sz="1500"/>
              <a:t>Mock-Up Tool: Figma</a:t>
            </a:r>
            <a:endParaRPr sz="1500"/>
          </a:p>
          <a:p>
            <a:pPr indent="0" lvl="0" marL="0" rtl="0" algn="l">
              <a:spcBef>
                <a:spcPts val="1200"/>
              </a:spcBef>
              <a:spcAft>
                <a:spcPts val="0"/>
              </a:spcAft>
              <a:buNone/>
            </a:pPr>
            <a:r>
              <a:rPr lang="en" sz="1500"/>
              <a:t>Languages and Data: Java, Google Maps API</a:t>
            </a:r>
            <a:endParaRPr sz="1500"/>
          </a:p>
          <a:p>
            <a:pPr indent="0" lvl="0" marL="0" rtl="0" algn="l">
              <a:spcBef>
                <a:spcPts val="1200"/>
              </a:spcBef>
              <a:spcAft>
                <a:spcPts val="0"/>
              </a:spcAft>
              <a:buNone/>
            </a:pPr>
            <a:r>
              <a:rPr lang="en" sz="1500"/>
              <a:t>Plugins: Floobit, Git</a:t>
            </a:r>
            <a:endParaRPr sz="1500"/>
          </a:p>
          <a:p>
            <a:pPr indent="0" lvl="0" marL="0" rtl="0" algn="l">
              <a:spcBef>
                <a:spcPts val="1200"/>
              </a:spcBef>
              <a:spcAft>
                <a:spcPts val="0"/>
              </a:spcAft>
              <a:buNone/>
            </a:pPr>
            <a:r>
              <a:rPr lang="en" sz="1500"/>
              <a:t>Database: Google Firestore</a:t>
            </a:r>
            <a:endParaRPr sz="1500"/>
          </a:p>
          <a:p>
            <a:pPr indent="0" lvl="0" marL="0" rtl="0" algn="l">
              <a:spcBef>
                <a:spcPts val="1200"/>
              </a:spcBef>
              <a:spcAft>
                <a:spcPts val="0"/>
              </a:spcAft>
              <a:buNone/>
            </a:pPr>
            <a:r>
              <a:rPr lang="en" sz="1500"/>
              <a:t>Project planning: ZenHub</a:t>
            </a:r>
            <a:endParaRPr sz="1500"/>
          </a:p>
          <a:p>
            <a:pPr indent="0" lvl="0" marL="0" rtl="0" algn="l">
              <a:spcBef>
                <a:spcPts val="1200"/>
              </a:spcBef>
              <a:spcAft>
                <a:spcPts val="1200"/>
              </a:spcAft>
              <a:buNone/>
            </a:pPr>
            <a:r>
              <a:rPr lang="en" sz="1500"/>
              <a:t>Communication: Discord</a:t>
            </a:r>
            <a:r>
              <a:rPr lang="en" sz="1500"/>
              <a:t>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476225"/>
            <a:ext cx="8520600" cy="10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Conceptual Model </a:t>
            </a:r>
            <a:endParaRPr sz="3000"/>
          </a:p>
        </p:txBody>
      </p:sp>
      <p:pic>
        <p:nvPicPr>
          <p:cNvPr id="73" name="Google Shape;73;p16"/>
          <p:cNvPicPr preferRelativeResize="0"/>
          <p:nvPr/>
        </p:nvPicPr>
        <p:blipFill>
          <a:blip r:embed="rId3">
            <a:alphaModFix/>
          </a:blip>
          <a:stretch>
            <a:fillRect/>
          </a:stretch>
        </p:blipFill>
        <p:spPr>
          <a:xfrm>
            <a:off x="3412600" y="1691075"/>
            <a:ext cx="5547848" cy="329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Diagram</a:t>
            </a:r>
            <a:r>
              <a:rPr lang="en"/>
              <a:t> </a:t>
            </a:r>
            <a:endParaRPr/>
          </a:p>
        </p:txBody>
      </p:sp>
      <p:pic>
        <p:nvPicPr>
          <p:cNvPr id="79" name="Google Shape;79;p17"/>
          <p:cNvPicPr preferRelativeResize="0"/>
          <p:nvPr/>
        </p:nvPicPr>
        <p:blipFill>
          <a:blip r:embed="rId3">
            <a:alphaModFix/>
          </a:blip>
          <a:stretch>
            <a:fillRect/>
          </a:stretch>
        </p:blipFill>
        <p:spPr>
          <a:xfrm>
            <a:off x="4665575" y="724650"/>
            <a:ext cx="4011874" cy="4204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219250" y="204600"/>
            <a:ext cx="8294100" cy="889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Epics Completed</a:t>
            </a:r>
            <a:endParaRPr sz="3000"/>
          </a:p>
        </p:txBody>
      </p:sp>
      <p:sp>
        <p:nvSpPr>
          <p:cNvPr id="85" name="Google Shape;85;p18"/>
          <p:cNvSpPr txBox="1"/>
          <p:nvPr>
            <p:ph idx="1" type="subTitle"/>
          </p:nvPr>
        </p:nvSpPr>
        <p:spPr>
          <a:xfrm>
            <a:off x="311700" y="1093800"/>
            <a:ext cx="8520600" cy="3803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1. R&amp;D (Research and Discovery)</a:t>
            </a:r>
            <a:endParaRPr sz="1900"/>
          </a:p>
          <a:p>
            <a:pPr indent="-330200" lvl="1" marL="914400" rtl="0" algn="l">
              <a:spcBef>
                <a:spcPts val="0"/>
              </a:spcBef>
              <a:spcAft>
                <a:spcPts val="0"/>
              </a:spcAft>
              <a:buSzPts val="1600"/>
              <a:buChar char="○"/>
            </a:pPr>
            <a:r>
              <a:rPr lang="en" sz="1600"/>
              <a:t>Contained issues on all technologies needed and languages.</a:t>
            </a:r>
            <a:endParaRPr sz="1600"/>
          </a:p>
          <a:p>
            <a:pPr indent="-330200" lvl="1" marL="914400" rtl="0" algn="l">
              <a:spcBef>
                <a:spcPts val="0"/>
              </a:spcBef>
              <a:spcAft>
                <a:spcPts val="0"/>
              </a:spcAft>
              <a:buSzPts val="1600"/>
              <a:buChar char="○"/>
            </a:pPr>
            <a:r>
              <a:rPr lang="en" sz="1600"/>
              <a:t>Also contained figuring out using Zenhub. </a:t>
            </a:r>
            <a:endParaRPr sz="1600"/>
          </a:p>
          <a:p>
            <a:pPr indent="0" lvl="0" marL="9144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2. App Overview/Planning</a:t>
            </a:r>
            <a:endParaRPr sz="1600"/>
          </a:p>
          <a:p>
            <a:pPr indent="-330200" lvl="1" marL="914400" rtl="0" algn="l">
              <a:spcBef>
                <a:spcPts val="0"/>
              </a:spcBef>
              <a:spcAft>
                <a:spcPts val="0"/>
              </a:spcAft>
              <a:buSzPts val="1600"/>
              <a:buChar char="○"/>
            </a:pPr>
            <a:r>
              <a:rPr lang="en" sz="1600"/>
              <a:t>App description, planning, models. </a:t>
            </a:r>
            <a:endParaRPr sz="1600"/>
          </a:p>
          <a:p>
            <a:pPr indent="0" lvl="0" marL="9144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3. Communication/Collaboration</a:t>
            </a:r>
            <a:endParaRPr sz="1600"/>
          </a:p>
          <a:p>
            <a:pPr indent="-330200" lvl="1" marL="914400" rtl="0" algn="l">
              <a:spcBef>
                <a:spcPts val="0"/>
              </a:spcBef>
              <a:spcAft>
                <a:spcPts val="0"/>
              </a:spcAft>
              <a:buSzPts val="1600"/>
              <a:buChar char="○"/>
            </a:pPr>
            <a:r>
              <a:rPr lang="en" sz="1600"/>
              <a:t>Methods of communicating and collaborating.</a:t>
            </a:r>
            <a:endParaRPr sz="1600"/>
          </a:p>
          <a:p>
            <a:pPr indent="0" lvl="0" marL="9144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4.Presentation set up</a:t>
            </a:r>
            <a:endParaRPr sz="1600"/>
          </a:p>
          <a:p>
            <a:pPr indent="-330200" lvl="1" marL="914400" rtl="0" algn="l">
              <a:spcBef>
                <a:spcPts val="0"/>
              </a:spcBef>
              <a:spcAft>
                <a:spcPts val="0"/>
              </a:spcAft>
              <a:buSzPts val="1600"/>
              <a:buChar char="○"/>
            </a:pPr>
            <a:r>
              <a:rPr lang="en" sz="1600"/>
              <a:t>Preparing for this presentation.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0" y="291325"/>
            <a:ext cx="8270700" cy="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Burndown chart</a:t>
            </a:r>
            <a:endParaRPr sz="3000"/>
          </a:p>
        </p:txBody>
      </p:sp>
      <p:sp>
        <p:nvSpPr>
          <p:cNvPr id="91" name="Google Shape;91;p19"/>
          <p:cNvSpPr txBox="1"/>
          <p:nvPr>
            <p:ph idx="1" type="subTitle"/>
          </p:nvPr>
        </p:nvSpPr>
        <p:spPr>
          <a:xfrm>
            <a:off x="311700" y="945925"/>
            <a:ext cx="8520600" cy="37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Metric System:</a:t>
            </a:r>
            <a:endParaRPr sz="1700"/>
          </a:p>
          <a:p>
            <a:pPr indent="0" lvl="0" marL="0" rtl="0" algn="l">
              <a:spcBef>
                <a:spcPts val="0"/>
              </a:spcBef>
              <a:spcAft>
                <a:spcPts val="0"/>
              </a:spcAft>
              <a:buNone/>
            </a:pPr>
            <a:r>
              <a:rPr lang="en" sz="1700"/>
              <a:t>10-30 minutes -------------+1</a:t>
            </a:r>
            <a:endParaRPr sz="1700"/>
          </a:p>
          <a:p>
            <a:pPr indent="0" lvl="0" marL="0" rtl="0" algn="l">
              <a:spcBef>
                <a:spcPts val="0"/>
              </a:spcBef>
              <a:spcAft>
                <a:spcPts val="0"/>
              </a:spcAft>
              <a:buNone/>
            </a:pPr>
            <a:r>
              <a:rPr lang="en" sz="1700"/>
              <a:t>30 minutes - 2 hours-----+2</a:t>
            </a:r>
            <a:endParaRPr sz="1700"/>
          </a:p>
          <a:p>
            <a:pPr indent="0" lvl="0" marL="0" rtl="0" algn="l">
              <a:spcBef>
                <a:spcPts val="0"/>
              </a:spcBef>
              <a:spcAft>
                <a:spcPts val="0"/>
              </a:spcAft>
              <a:buNone/>
            </a:pPr>
            <a:r>
              <a:rPr lang="en" sz="1700"/>
              <a:t>2 hours - 4 hours----------+3</a:t>
            </a:r>
            <a:endParaRPr sz="1700"/>
          </a:p>
          <a:p>
            <a:pPr indent="0" lvl="0" marL="0" rtl="0" algn="l">
              <a:spcBef>
                <a:spcPts val="0"/>
              </a:spcBef>
              <a:spcAft>
                <a:spcPts val="0"/>
              </a:spcAft>
              <a:buNone/>
            </a:pPr>
            <a:r>
              <a:rPr lang="en" sz="1700"/>
              <a:t>4 hours - 6 hours---------+4</a:t>
            </a:r>
            <a:endParaRPr sz="1700"/>
          </a:p>
          <a:p>
            <a:pPr indent="0" lvl="0" marL="0" rtl="0" algn="l">
              <a:spcBef>
                <a:spcPts val="0"/>
              </a:spcBef>
              <a:spcAft>
                <a:spcPts val="0"/>
              </a:spcAft>
              <a:buNone/>
            </a:pPr>
            <a:r>
              <a:rPr lang="en" sz="1700"/>
              <a:t>6 hours+ -------------------+5</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1 person task -------------+0</a:t>
            </a:r>
            <a:endParaRPr sz="1700"/>
          </a:p>
          <a:p>
            <a:pPr indent="0" lvl="0" marL="0" rtl="0" algn="l">
              <a:spcBef>
                <a:spcPts val="0"/>
              </a:spcBef>
              <a:spcAft>
                <a:spcPts val="0"/>
              </a:spcAft>
              <a:buNone/>
            </a:pPr>
            <a:r>
              <a:rPr lang="en" sz="1700"/>
              <a:t>2 person task -------------+2</a:t>
            </a:r>
            <a:endParaRPr sz="1700"/>
          </a:p>
          <a:p>
            <a:pPr indent="0" lvl="0" marL="0" rtl="0" algn="l">
              <a:spcBef>
                <a:spcPts val="0"/>
              </a:spcBef>
              <a:spcAft>
                <a:spcPts val="0"/>
              </a:spcAft>
              <a:buNone/>
            </a:pPr>
            <a:r>
              <a:rPr lang="en" sz="1700"/>
              <a:t>3+  person task -----------+4</a:t>
            </a:r>
            <a:endParaRPr sz="1700"/>
          </a:p>
          <a:p>
            <a:pPr indent="0" lvl="0" marL="0" rtl="0" algn="l">
              <a:spcBef>
                <a:spcPts val="0"/>
              </a:spcBef>
              <a:spcAft>
                <a:spcPts val="0"/>
              </a:spcAft>
              <a:buNone/>
            </a:pPr>
            <a:r>
              <a:t/>
            </a:r>
            <a:endParaRPr sz="1900"/>
          </a:p>
        </p:txBody>
      </p:sp>
      <p:pic>
        <p:nvPicPr>
          <p:cNvPr id="92" name="Google Shape;92;p19"/>
          <p:cNvPicPr preferRelativeResize="0"/>
          <p:nvPr/>
        </p:nvPicPr>
        <p:blipFill>
          <a:blip r:embed="rId3">
            <a:alphaModFix/>
          </a:blip>
          <a:stretch>
            <a:fillRect/>
          </a:stretch>
        </p:blipFill>
        <p:spPr>
          <a:xfrm>
            <a:off x="3805752" y="922623"/>
            <a:ext cx="5026548" cy="370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a:t>
            </a:r>
            <a:endParaRPr/>
          </a:p>
        </p:txBody>
      </p:sp>
      <p:sp>
        <p:nvSpPr>
          <p:cNvPr id="98" name="Google Shape;98;p20"/>
          <p:cNvSpPr txBox="1"/>
          <p:nvPr>
            <p:ph idx="1" type="body"/>
          </p:nvPr>
        </p:nvSpPr>
        <p:spPr>
          <a:xfrm>
            <a:off x="1669475" y="1914075"/>
            <a:ext cx="5529600" cy="892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u="sng">
                <a:solidFill>
                  <a:schemeClr val="hlink"/>
                </a:solidFill>
                <a:hlinkClick r:id="rId3"/>
              </a:rPr>
              <a:t>Live Courier Mock-Up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311700" y="434950"/>
            <a:ext cx="8520600" cy="92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00"/>
              <a:t>Risk/Challenges Discovered </a:t>
            </a:r>
            <a:endParaRPr sz="3000"/>
          </a:p>
        </p:txBody>
      </p:sp>
      <p:sp>
        <p:nvSpPr>
          <p:cNvPr id="104" name="Google Shape;104;p21"/>
          <p:cNvSpPr txBox="1"/>
          <p:nvPr>
            <p:ph idx="1" type="subTitle"/>
          </p:nvPr>
        </p:nvSpPr>
        <p:spPr>
          <a:xfrm>
            <a:off x="311700" y="1450325"/>
            <a:ext cx="8520600" cy="3327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Schedule for meeting - Due to COVID, we couldn’t meet in-person. Therefore we would have to find the right time to call each other in Discord to collaborate and get everything together for the project.</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Learning how to use new software(s) - Zenhub, Android Studio, Figma.</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Midterm Week - Since the week of Feb. 22 is Midterm week in GSU, most of us had to take exams for other courses.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