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14faf8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14faf8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9dfc37c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9dfc37c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14faf8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14faf8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dfc37c8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dfc37c8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14faf8a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14faf8a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14faf8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14faf8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14faf8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14faf8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Reference : https://help.zenhub.com/support/solutions/articles/43000010358-track-team-velocity-sprint-over-sprint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dfc37c8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dfc37c8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Reference : https://help.zenhub.com/support/solutions/articles/43000010358-track-team-velocity-sprint-over-sprint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9dfc37c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9dfc37c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14faf8a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14faf8a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dfc37c8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dfc37c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14faf8a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14faf8a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Doorstep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8"/>
              <a:t>SE Sprint 2</a:t>
            </a:r>
            <a:endParaRPr sz="30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75825"/>
            <a:ext cx="8520600" cy="15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PM: </a:t>
            </a:r>
            <a:r>
              <a:rPr lang="en" sz="1232"/>
              <a:t>Kayhan Kishi &amp; Oluwanifemi Owolabi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SM: </a:t>
            </a:r>
            <a:r>
              <a:rPr lang="en" sz="1232"/>
              <a:t>Hyunki Lee &amp; Alexandra Ochoa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2"/>
              <a:t>Programmers: David Martinez &amp; Austin Do</a:t>
            </a:r>
            <a:endParaRPr sz="12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0" y="5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diagrams(External)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44" y="625825"/>
            <a:ext cx="5998756" cy="45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220775" y="2112200"/>
            <a:ext cx="27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- SM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54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3100" y="-2058476"/>
            <a:ext cx="5157801" cy="91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 Completed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	UML Sequence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	</a:t>
            </a:r>
            <a:r>
              <a:rPr lang="en"/>
              <a:t>UML Use case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	UI/UX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4)	PowerPoint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chart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101" y="572700"/>
            <a:ext cx="5752900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25" y="849950"/>
            <a:ext cx="6848674" cy="429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925" y="681125"/>
            <a:ext cx="6833076" cy="4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Diagrams - Placing Orders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4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Sequence in which a grocery list is given from a customer and leads to their groceries ending up on their doorstep no matter the complications!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300" cy="379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Diagrams - Delivery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6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sequence for retrieving an estimated time for delivery and possible alternatives.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24894" l="4040" r="12472" t="22938"/>
          <a:stretch/>
        </p:blipFill>
        <p:spPr>
          <a:xfrm>
            <a:off x="3974100" y="1307300"/>
            <a:ext cx="4631025" cy="322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 (Internal)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19875" cy="2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975" y="1140725"/>
            <a:ext cx="4629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0" y="5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diagrams(External)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540" y="625825"/>
            <a:ext cx="4683460" cy="45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