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258478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a258478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258478d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258478d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258478d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258478d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258478d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258478d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258478d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258478d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d7d1fa7d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d7d1fa7d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258478dd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258478dd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258478dd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258478d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258478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258478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258478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258478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258478d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258478d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3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Doorstep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8"/>
              <a:t>SE Sprint 3</a:t>
            </a:r>
            <a:endParaRPr sz="3088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75825"/>
            <a:ext cx="8520600" cy="15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2"/>
              <a:t>PM: Austin Do &amp; David Martinez</a:t>
            </a:r>
            <a:endParaRPr sz="12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2"/>
              <a:t>SM: </a:t>
            </a:r>
            <a:r>
              <a:rPr lang="en" sz="1232"/>
              <a:t>Kayhan Kishi &amp; Oluwanifemi Owolabi</a:t>
            </a:r>
            <a:endParaRPr sz="12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2"/>
              <a:t>Programmers: Alexandra Ochoa &amp; Hyunki Lee</a:t>
            </a:r>
            <a:endParaRPr sz="12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any issues not completed in an epic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issues not solved in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Development Setbacks: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Keeping track of the layouts, check to see every text is a string resource. Making sure neither of them have the same value or text. Also, Making sure we don’t get the layouts mix up with each other. (Happened a few times)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Bugs?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Logout bugs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 &amp; Setbacks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technology roadblocks, development setbacks, team collaboration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members bogged down by other assignments setback production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periods of radio silence </a:t>
            </a:r>
            <a:r>
              <a:rPr lang="en"/>
              <a:t>negatively</a:t>
            </a:r>
            <a:r>
              <a:rPr lang="en"/>
              <a:t> affected collaboration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DoorStep?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78800"/>
            <a:ext cx="8520600" cy="27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Doorstep is an application that allows the user to order groceries from the comfort of their homes and have it delivered straight to their home by a courier that can be tracked live.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&amp; Audience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purpose</a:t>
            </a:r>
            <a:r>
              <a:rPr lang="en"/>
              <a:t> of DoorStep is to get groceries to those who are at risk for sickness or those who have mobility issues and unable to get groceries for themselves.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Audience: </a:t>
            </a:r>
            <a:r>
              <a:rPr lang="en"/>
              <a:t> Everyone, but mostly those who are at risk for sickness, lower mobility, and concerned with their health.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037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overall goal of DoorStep is to increase grocery sales while lowering the amount of traffic in grocery stores.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Platforms: </a:t>
            </a:r>
            <a:r>
              <a:rPr lang="en"/>
              <a:t>Google Play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Libraries: </a:t>
            </a:r>
            <a:r>
              <a:rPr lang="en"/>
              <a:t>Firebase and SquareUp Picasso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Emulators: Android 11.0 API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50" y="1017725"/>
            <a:ext cx="8764076" cy="40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Burn-down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50" y="925900"/>
            <a:ext cx="7981225" cy="40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Chart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25" y="1203400"/>
            <a:ext cx="7730149" cy="348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