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C786578-E92C-452F-A1CA-AD0A38AB47F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14B6B-9FFA-8ACB-AFE8-3F02DA2C5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897A21-56E2-59F4-8B39-91BF63DE5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7F2D9-838A-423A-C165-988DBDC4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99A91-B0FE-190C-A598-004CD0F0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6FF5B-2449-F486-2E68-CCFA7F99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FE324-AD92-D05A-8552-401E3D9D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98A7A-A258-FFC3-F2D8-39F4F953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3E167-6668-63A5-46E5-950AE894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E90E3-AB79-60C3-756F-DAF236B4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4C4F6-37CB-1777-3482-BA41F74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9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AD5A0-87FA-C255-C4D8-E33A04ADC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1A458-F912-53CB-52AF-4DFA6E8B9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6026C-8750-C989-4567-68D3490D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26A8E-337F-E994-EA32-DE0359D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C3F0F-5310-C5E9-7314-82C895E2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B41DF-F553-D524-4C63-017D6F24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7C92D-8FA8-B313-AB4B-C84C6F9EA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28687-4618-D3AC-2E17-280D0219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B8759-9813-9701-B662-B381E8E5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C9DBB-500B-7564-9A0C-7035D47D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5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F8C80-E34B-D1B6-5468-35463C64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275A5-CAE9-BE37-1B83-261AD6EB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7A66D-6BCE-6E6E-57A1-403E9E33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8481D-3516-51A2-1D66-1A2B6081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8407A-66C8-7751-7E56-934D11E4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0C6BC-794B-62B5-BDAD-858FD7C8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A7E15-F3E8-89C0-8679-8E7C1512C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24686-097F-0075-B2D6-D37667B81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A70A5-27E4-6410-7B97-2FD2A9C4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857B2-ECFB-4B85-95AD-04110AFD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7C4B3-D5EA-BD06-EBD1-C41A5B8F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4AD25-E99C-5D65-ABE5-CC2B81AF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958B9-EA2F-2CF7-28F1-614E776E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51403-ACE2-C6B1-3FE5-3C536627E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2540EC-C4C3-7795-4A89-4EA00E446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CA7291-4DD9-897E-85C5-B241F5E85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104F78-194A-E4CB-D88B-BE241E4D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07AFE-841E-26E0-9033-0DBAC716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90E90F-A262-3FA0-B51F-8ECA8F7F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7B2E8-CDE9-3D2E-3FEB-7D8F9D50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BE45FA-CA9A-8723-CB86-E4506BD6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17DF34-035B-E600-F72A-8E6E9B4C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AC7D7D-05D3-1278-8427-1F2122B1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0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846235-DAA8-7A77-2F60-F33A5586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D8E762-604C-BD46-201D-E7AD4052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B7FC43-B3BD-8C65-5EA5-C0130367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DFF11-B73E-7832-C4B1-E7E664A7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AE858-D1E3-AD6C-848B-468EEBA0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3AED1-DAB6-FED3-186F-900BA0FF6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7CE95-07DE-8F1B-7D2C-785864A1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2772D-98BA-AB33-D4B3-653D777A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7707E-CAA4-C176-8E16-EA0EDABA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8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E796-9025-7059-18CB-1238D05D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3AF83F-F926-62CB-9704-80845A630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89E9B4-CE4C-756B-41F2-F67FBA8D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C3EA3-7D63-41B8-B596-B02ECA7C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5423E-9E0E-6A36-9C5A-BA0217AB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FCB58-8BBC-9914-5795-C460A460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4B687-A64B-5D82-08C0-628BBBB3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53B9F-E941-51B6-A269-14DF66A01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2B2B7-578A-FFD5-0241-FF69B1AAE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D5D27-3A06-4665-B86C-6C3B1D8B81F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8BA34-6916-FAFF-57DA-E63FEF924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8C91B-CF17-FE41-06DA-6AA76B565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FB5C3-3D0B-44CE-9816-FC9653F39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9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16FBC-D8DE-D212-7190-07874CE33AED}"/>
              </a:ext>
            </a:extLst>
          </p:cNvPr>
          <p:cNvSpPr txBox="1"/>
          <p:nvPr/>
        </p:nvSpPr>
        <p:spPr>
          <a:xfrm>
            <a:off x="10880436" y="157367"/>
            <a:ext cx="118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네이버시스템㈜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D997BE-B6E8-91B3-D020-F18D79D0C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NSTalk</a:t>
            </a:r>
            <a:r>
              <a:rPr lang="en-US" altLang="ko-KR" dirty="0"/>
              <a:t> </a:t>
            </a:r>
            <a:r>
              <a:rPr lang="ko-KR" altLang="en-US" dirty="0"/>
              <a:t>사용 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9BF22-455C-93D5-BD65-5B92EC89C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5526"/>
            <a:ext cx="9144000" cy="121227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ko-KR" altLang="en-US" dirty="0"/>
              <a:t>개발</a:t>
            </a:r>
            <a:r>
              <a:rPr lang="en-US" altLang="ko-KR" dirty="0"/>
              <a:t>: </a:t>
            </a:r>
            <a:r>
              <a:rPr lang="ko-KR" altLang="en-US" dirty="0"/>
              <a:t>네이버시스템㈜</a:t>
            </a:r>
            <a:endParaRPr lang="en-US" altLang="ko-KR" dirty="0"/>
          </a:p>
          <a:p>
            <a:pPr algn="r"/>
            <a:r>
              <a:rPr lang="en-US" altLang="ko-KR" dirty="0"/>
              <a:t>AX</a:t>
            </a:r>
            <a:r>
              <a:rPr lang="ko-KR" altLang="en-US" dirty="0"/>
              <a:t>사업본부</a:t>
            </a:r>
            <a:endParaRPr lang="en-US" altLang="ko-KR" dirty="0"/>
          </a:p>
          <a:p>
            <a:pPr algn="r"/>
            <a:r>
              <a:rPr lang="ko-KR" altLang="en-US" dirty="0" err="1"/>
              <a:t>영상플랫폼팀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49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3F25-DD8C-A1A8-0FC2-551021D7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7BDB5-B17F-C3E0-1148-C2E206A0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프로그램 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프로그램 실행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친구목록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채팅목록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채팅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프로그램 제거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5A9FC-968D-74C8-1652-24C66F0EEF90}"/>
              </a:ext>
            </a:extLst>
          </p:cNvPr>
          <p:cNvSpPr txBox="1"/>
          <p:nvPr/>
        </p:nvSpPr>
        <p:spPr>
          <a:xfrm>
            <a:off x="10880436" y="157367"/>
            <a:ext cx="118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네이버시스템㈜</a:t>
            </a:r>
          </a:p>
        </p:txBody>
      </p:sp>
    </p:spTree>
    <p:extLst>
      <p:ext uri="{BB962C8B-B14F-4D97-AF65-F5344CB8AC3E}">
        <p14:creationId xmlns:p14="http://schemas.microsoft.com/office/powerpoint/2010/main" val="362681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ED007-8AD4-AD2E-91C6-DB4341A7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AB2B7-4E7E-D5AE-C2E5-22333413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095"/>
            <a:ext cx="10515600" cy="406986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/>
              <a:t>NSTalk_Setup.msi</a:t>
            </a:r>
            <a:r>
              <a:rPr lang="ko-KR" altLang="en-US" dirty="0"/>
              <a:t>파일을 실행합니다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r>
              <a:rPr lang="ko-KR" altLang="en-US" dirty="0"/>
              <a:t>프로그램 설치를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 descr="텍스트, 스크린샷, 원, 로고이(가) 표시된 사진&#10;&#10;자동 생성된 설명">
            <a:extLst>
              <a:ext uri="{FF2B5EF4-FFF2-40B4-BE49-F238E27FC236}">
                <a16:creationId xmlns:a16="http://schemas.microsoft.com/office/drawing/2014/main" id="{7D0EEBFF-0C47-FE1E-D08C-EEA9D1645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529" y="1097301"/>
            <a:ext cx="1553896" cy="1879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6F670-C63C-C43D-1CB7-64D42018EAFC}"/>
              </a:ext>
            </a:extLst>
          </p:cNvPr>
          <p:cNvSpPr txBox="1"/>
          <p:nvPr/>
        </p:nvSpPr>
        <p:spPr>
          <a:xfrm>
            <a:off x="10880436" y="157367"/>
            <a:ext cx="118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네이버시스템㈜</a:t>
            </a:r>
          </a:p>
        </p:txBody>
      </p:sp>
    </p:spTree>
    <p:extLst>
      <p:ext uri="{BB962C8B-B14F-4D97-AF65-F5344CB8AC3E}">
        <p14:creationId xmlns:p14="http://schemas.microsoft.com/office/powerpoint/2010/main" val="190737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AF195-BEC6-5F03-BB06-13FC714B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33"/>
            <a:ext cx="10515600" cy="1325563"/>
          </a:xfrm>
        </p:spPr>
        <p:txBody>
          <a:bodyPr/>
          <a:lstStyle/>
          <a:p>
            <a:r>
              <a:rPr lang="ko-KR" altLang="en-US" dirty="0"/>
              <a:t>설치 가이드</a:t>
            </a:r>
          </a:p>
        </p:txBody>
      </p:sp>
      <p:pic>
        <p:nvPicPr>
          <p:cNvPr id="6" name="내용 개체 틀 5" descr="텍스트, 폰트, 도표, 라인이(가) 표시된 사진">
            <a:extLst>
              <a:ext uri="{FF2B5EF4-FFF2-40B4-BE49-F238E27FC236}">
                <a16:creationId xmlns:a16="http://schemas.microsoft.com/office/drawing/2014/main" id="{C761A3C9-9346-51E6-7D8C-5C1F93E52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5" y="1212330"/>
            <a:ext cx="11216329" cy="2778932"/>
          </a:xfrm>
        </p:spPr>
      </p:pic>
      <p:pic>
        <p:nvPicPr>
          <p:cNvPr id="8" name="그림 7" descr="텍스트, 소프트웨어, 폰트, 번호이(가) 표시된 사진&#10;&#10;자동 생성된 설명">
            <a:extLst>
              <a:ext uri="{FF2B5EF4-FFF2-40B4-BE49-F238E27FC236}">
                <a16:creationId xmlns:a16="http://schemas.microsoft.com/office/drawing/2014/main" id="{87E3FC4E-AF59-26EE-C9CB-1BDCBCE1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77" y="3991262"/>
            <a:ext cx="6589644" cy="27467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9C7534-0EF8-11D1-1280-3F8B43AE2390}"/>
              </a:ext>
            </a:extLst>
          </p:cNvPr>
          <p:cNvSpPr txBox="1"/>
          <p:nvPr/>
        </p:nvSpPr>
        <p:spPr>
          <a:xfrm>
            <a:off x="10880436" y="157367"/>
            <a:ext cx="118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네이버시스템㈜</a:t>
            </a:r>
          </a:p>
        </p:txBody>
      </p:sp>
    </p:spTree>
    <p:extLst>
      <p:ext uri="{BB962C8B-B14F-4D97-AF65-F5344CB8AC3E}">
        <p14:creationId xmlns:p14="http://schemas.microsoft.com/office/powerpoint/2010/main" val="158938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4221-6005-6EA4-C05E-700618E4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프로그램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A3BBB-C849-D7D2-197B-8C5D6811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NSTalk</a:t>
            </a:r>
            <a:r>
              <a:rPr lang="en-US" altLang="ko-KR" dirty="0"/>
              <a:t> </a:t>
            </a:r>
            <a:r>
              <a:rPr lang="ko-KR" altLang="en-US" dirty="0"/>
              <a:t>프로그램 실행 아이콘을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프로그램이 실행되면 로그인 창이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7F3EA023-91B0-31FF-53DE-38292A323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83" y="1690688"/>
            <a:ext cx="1493551" cy="1862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5ED8D-61BD-F53E-3411-CBFDA73731E3}"/>
              </a:ext>
            </a:extLst>
          </p:cNvPr>
          <p:cNvSpPr txBox="1"/>
          <p:nvPr/>
        </p:nvSpPr>
        <p:spPr>
          <a:xfrm>
            <a:off x="10880436" y="157367"/>
            <a:ext cx="118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네이버시스템㈜</a:t>
            </a:r>
          </a:p>
        </p:txBody>
      </p:sp>
    </p:spTree>
    <p:extLst>
      <p:ext uri="{BB962C8B-B14F-4D97-AF65-F5344CB8AC3E}">
        <p14:creationId xmlns:p14="http://schemas.microsoft.com/office/powerpoint/2010/main" val="121198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A010B-A188-7810-1BD7-D65CDC93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로그인</a:t>
            </a:r>
          </a:p>
        </p:txBody>
      </p:sp>
      <p:pic>
        <p:nvPicPr>
          <p:cNvPr id="9" name="내용 개체 틀 8" descr="텍스트, 도표, 스크린샷, 폰트이(가) 표시된 사진">
            <a:extLst>
              <a:ext uri="{FF2B5EF4-FFF2-40B4-BE49-F238E27FC236}">
                <a16:creationId xmlns:a16="http://schemas.microsoft.com/office/drawing/2014/main" id="{3A13AE84-698A-79F5-A393-7D76EEAF08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74" y="732321"/>
            <a:ext cx="6589900" cy="5678654"/>
          </a:xfr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C98F7E3-1846-9C05-528C-C06B3BBE7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226" y="1918252"/>
            <a:ext cx="5181600" cy="4492723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본인의 </a:t>
            </a:r>
            <a:r>
              <a:rPr lang="en-US" altLang="ko-KR" sz="2400" dirty="0"/>
              <a:t>ID, </a:t>
            </a:r>
            <a:r>
              <a:rPr lang="ko-KR" altLang="en-US" sz="2400" dirty="0"/>
              <a:t>비밀번호를 입력한 후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ko-KR" altLang="en-US" sz="2400" dirty="0"/>
              <a:t>로그인 버튼을 클릭하면 로그인을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할 수 있습니다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로그인 정보 저장 체크박스를 체크한후 로그인을 하면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로그인 정보가 저장되어 다음 로그인 시 로그인 정보가 자동 입력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비밀번호 특수문자 변경 버튼을 클릭하면 비밀번호의 문자 형태가 바뀝니다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F383B-CCA4-F948-C50C-982F6A4C9731}"/>
              </a:ext>
            </a:extLst>
          </p:cNvPr>
          <p:cNvSpPr txBox="1"/>
          <p:nvPr/>
        </p:nvSpPr>
        <p:spPr>
          <a:xfrm>
            <a:off x="10880436" y="157367"/>
            <a:ext cx="118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네이버시스템㈜</a:t>
            </a:r>
          </a:p>
        </p:txBody>
      </p:sp>
    </p:spTree>
    <p:extLst>
      <p:ext uri="{BB962C8B-B14F-4D97-AF65-F5344CB8AC3E}">
        <p14:creationId xmlns:p14="http://schemas.microsoft.com/office/powerpoint/2010/main" val="146952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0C299-6616-45A5-30CB-5EF6C55B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92D4E-B2AB-0DCB-C2DD-BB727CEF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친구목록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B8B6BE81-360B-844F-99EF-A12ED1AD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783" y="1690688"/>
            <a:ext cx="4998695" cy="4802187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채팅목록 버튼을 클릭하면 채팅목록이 나옵니다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본인 정보를 더블 클릭하면 본인과의 채팅창이 열립니다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친구목록에서 이름을 더블 클릭하면 해당 친구와의 채팅창이 열립니다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로그아웃 버튼을 클릭하면 로그아웃이 됩니다</a:t>
            </a:r>
            <a:r>
              <a:rPr lang="en-US" altLang="ko-KR" sz="2400" dirty="0"/>
              <a:t>.</a:t>
            </a:r>
          </a:p>
        </p:txBody>
      </p:sp>
      <p:pic>
        <p:nvPicPr>
          <p:cNvPr id="8" name="내용 개체 틀 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B74E58E-E330-527C-D905-9C5DB43045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78" y="587072"/>
            <a:ext cx="6878565" cy="59058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8F05E-1FDF-3FD0-D83E-F0D2D96AADE2}"/>
              </a:ext>
            </a:extLst>
          </p:cNvPr>
          <p:cNvSpPr txBox="1"/>
          <p:nvPr/>
        </p:nvSpPr>
        <p:spPr>
          <a:xfrm>
            <a:off x="10880436" y="157367"/>
            <a:ext cx="118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네이버시스템㈜</a:t>
            </a:r>
          </a:p>
        </p:txBody>
      </p:sp>
    </p:spTree>
    <p:extLst>
      <p:ext uri="{BB962C8B-B14F-4D97-AF65-F5344CB8AC3E}">
        <p14:creationId xmlns:p14="http://schemas.microsoft.com/office/powerpoint/2010/main" val="375507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159BB-46F8-02AE-86DF-377764C5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채팅 목록</a:t>
            </a:r>
          </a:p>
        </p:txBody>
      </p:sp>
      <p:pic>
        <p:nvPicPr>
          <p:cNvPr id="6" name="내용 개체 틀 5" descr="텍스트, 스크린샷, 도표, 폰트이(가) 표시된 사진">
            <a:extLst>
              <a:ext uri="{FF2B5EF4-FFF2-40B4-BE49-F238E27FC236}">
                <a16:creationId xmlns:a16="http://schemas.microsoft.com/office/drawing/2014/main" id="{55A3AEB4-32C7-576A-ED15-367EFA0B70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9" y="452582"/>
            <a:ext cx="7101086" cy="604029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E8801F-E5F1-5EB7-2A01-78D67511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036" y="1690688"/>
            <a:ext cx="4747491" cy="4504748"/>
          </a:xfrm>
        </p:spPr>
        <p:txBody>
          <a:bodyPr/>
          <a:lstStyle/>
          <a:p>
            <a:r>
              <a:rPr lang="ko-KR" altLang="en-US" dirty="0"/>
              <a:t>친구목록 버튼을 클릭하면 친구목록이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채팅목록에서 채팅 항목을 클릭하면 해당 채팅창이 열립니다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552B1-6349-8463-24E4-41F0BF84D028}"/>
              </a:ext>
            </a:extLst>
          </p:cNvPr>
          <p:cNvSpPr txBox="1"/>
          <p:nvPr/>
        </p:nvSpPr>
        <p:spPr>
          <a:xfrm>
            <a:off x="10880436" y="157367"/>
            <a:ext cx="118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네이버시스템㈜</a:t>
            </a:r>
          </a:p>
        </p:txBody>
      </p:sp>
    </p:spTree>
    <p:extLst>
      <p:ext uri="{BB962C8B-B14F-4D97-AF65-F5344CB8AC3E}">
        <p14:creationId xmlns:p14="http://schemas.microsoft.com/office/powerpoint/2010/main" val="128669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02C98-F284-256E-1DC9-B546DB8D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619"/>
            <a:ext cx="10515600" cy="127200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채팅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52C61-E9F8-9299-FF68-FA49C2CF5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8478" y="1530627"/>
            <a:ext cx="4489777" cy="4962248"/>
          </a:xfrm>
        </p:spPr>
        <p:txBody>
          <a:bodyPr>
            <a:normAutofit/>
          </a:bodyPr>
          <a:lstStyle/>
          <a:p>
            <a:r>
              <a:rPr lang="ko-KR" altLang="en-US" dirty="0"/>
              <a:t>채팅 메시지 입력 칸에 보내고자 하는 채팅 내용을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전송 버튼을 클릭하면 입력한 채팅 메시지가 전송됩니다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이전메시지 버튼을 클릭하면 이전 채팅 내용 </a:t>
            </a:r>
            <a:r>
              <a:rPr lang="en-US" altLang="ko-KR" dirty="0"/>
              <a:t>20</a:t>
            </a:r>
            <a:r>
              <a:rPr lang="ko-KR" altLang="en-US" dirty="0"/>
              <a:t>건을 불러옵니다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E0633BAF-9BCD-740B-E51B-AFA0550A06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32" y="787222"/>
            <a:ext cx="7272777" cy="570565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FA3F4-4A36-D456-BCA4-0F69E8787DAC}"/>
              </a:ext>
            </a:extLst>
          </p:cNvPr>
          <p:cNvSpPr txBox="1"/>
          <p:nvPr/>
        </p:nvSpPr>
        <p:spPr>
          <a:xfrm>
            <a:off x="10880436" y="157367"/>
            <a:ext cx="118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네이버시스템㈜</a:t>
            </a:r>
          </a:p>
        </p:txBody>
      </p:sp>
    </p:spTree>
    <p:extLst>
      <p:ext uri="{BB962C8B-B14F-4D97-AF65-F5344CB8AC3E}">
        <p14:creationId xmlns:p14="http://schemas.microsoft.com/office/powerpoint/2010/main" val="217784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202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NSTalk 사용 설명서</vt:lpstr>
      <vt:lpstr>목차</vt:lpstr>
      <vt:lpstr>1. 프로그램 설치</vt:lpstr>
      <vt:lpstr>설치 가이드</vt:lpstr>
      <vt:lpstr>2. 프로그램 실행</vt:lpstr>
      <vt:lpstr>3. 로그인</vt:lpstr>
      <vt:lpstr>4. 친구목록</vt:lpstr>
      <vt:lpstr>5. 채팅 목록</vt:lpstr>
      <vt:lpstr>6. 채팅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곽현민(컴퓨터공학부)</dc:creator>
  <cp:lastModifiedBy>곽현민(컴퓨터공학부)</cp:lastModifiedBy>
  <cp:revision>25</cp:revision>
  <dcterms:created xsi:type="dcterms:W3CDTF">2024-11-13T05:47:36Z</dcterms:created>
  <dcterms:modified xsi:type="dcterms:W3CDTF">2024-11-26T01:12:24Z</dcterms:modified>
</cp:coreProperties>
</file>