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7" r:id="rId1"/>
    <p:sldMasterId id="2147483802" r:id="rId2"/>
  </p:sldMasterIdLst>
  <p:notesMasterIdLst>
    <p:notesMasterId r:id="rId20"/>
  </p:notesMasterIdLst>
  <p:handoutMasterIdLst>
    <p:handoutMasterId r:id="rId21"/>
  </p:handoutMasterIdLst>
  <p:sldIdLst>
    <p:sldId id="257" r:id="rId3"/>
    <p:sldId id="282" r:id="rId4"/>
    <p:sldId id="275" r:id="rId5"/>
    <p:sldId id="276" r:id="rId6"/>
    <p:sldId id="278" r:id="rId7"/>
    <p:sldId id="283" r:id="rId8"/>
    <p:sldId id="284" r:id="rId9"/>
    <p:sldId id="285" r:id="rId10"/>
    <p:sldId id="277" r:id="rId11"/>
    <p:sldId id="279" r:id="rId12"/>
    <p:sldId id="287" r:id="rId13"/>
    <p:sldId id="288" r:id="rId14"/>
    <p:sldId id="280" r:id="rId15"/>
    <p:sldId id="281" r:id="rId16"/>
    <p:sldId id="286" r:id="rId17"/>
    <p:sldId id="290" r:id="rId18"/>
    <p:sldId id="289" r:id="rId1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361"/>
    <a:srgbClr val="001933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9" autoAdjust="0"/>
    <p:restoredTop sz="94830" autoAdjust="0"/>
  </p:normalViewPr>
  <p:slideViewPr>
    <p:cSldViewPr snapToGrid="0">
      <p:cViewPr varScale="1">
        <p:scale>
          <a:sx n="112" d="100"/>
          <a:sy n="112" d="100"/>
        </p:scale>
        <p:origin x="216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02306C-BE32-4A62-A8CE-EAD76550C311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E58C13-C178-4E1B-8214-28E472831B83}">
      <dgm:prSet/>
      <dgm:spPr/>
      <dgm:t>
        <a:bodyPr/>
        <a:lstStyle/>
        <a:p>
          <a:r>
            <a:rPr lang="en-US"/>
            <a:t>BD recognizes people</a:t>
          </a:r>
        </a:p>
      </dgm:t>
    </dgm:pt>
    <dgm:pt modelId="{46956DF9-1275-41C4-A3AB-24DD90CDE5A9}" type="parTrans" cxnId="{FC08A520-EBEF-4F62-83A0-9E5C652AE74E}">
      <dgm:prSet/>
      <dgm:spPr/>
      <dgm:t>
        <a:bodyPr/>
        <a:lstStyle/>
        <a:p>
          <a:endParaRPr lang="en-US"/>
        </a:p>
      </dgm:t>
    </dgm:pt>
    <dgm:pt modelId="{96C42034-DBE1-479D-955A-DE18498C5762}" type="sibTrans" cxnId="{FC08A520-EBEF-4F62-83A0-9E5C652AE74E}">
      <dgm:prSet/>
      <dgm:spPr/>
      <dgm:t>
        <a:bodyPr/>
        <a:lstStyle/>
        <a:p>
          <a:endParaRPr lang="en-US"/>
        </a:p>
      </dgm:t>
    </dgm:pt>
    <dgm:pt modelId="{ED20992A-03A8-4A2D-A91A-D6407F6BD5AD}">
      <dgm:prSet/>
      <dgm:spPr/>
      <dgm:t>
        <a:bodyPr/>
        <a:lstStyle/>
        <a:p>
          <a:r>
            <a:rPr lang="en-US"/>
            <a:t>BD drives consensus</a:t>
          </a:r>
        </a:p>
      </dgm:t>
    </dgm:pt>
    <dgm:pt modelId="{2570E446-3FBD-47E3-BA7B-B95D0C2699A8}" type="parTrans" cxnId="{4F684945-1970-4B73-BBA7-ACD17799CF52}">
      <dgm:prSet/>
      <dgm:spPr/>
      <dgm:t>
        <a:bodyPr/>
        <a:lstStyle/>
        <a:p>
          <a:endParaRPr lang="en-US"/>
        </a:p>
      </dgm:t>
    </dgm:pt>
    <dgm:pt modelId="{58DEB366-807B-40A1-AD18-20E12E61949E}" type="sibTrans" cxnId="{4F684945-1970-4B73-BBA7-ACD17799CF52}">
      <dgm:prSet/>
      <dgm:spPr/>
      <dgm:t>
        <a:bodyPr/>
        <a:lstStyle/>
        <a:p>
          <a:endParaRPr lang="en-US"/>
        </a:p>
      </dgm:t>
    </dgm:pt>
    <dgm:pt modelId="{5F33B6A3-A183-450C-BDC8-0AB7532E347A}">
      <dgm:prSet/>
      <dgm:spPr/>
      <dgm:t>
        <a:bodyPr/>
        <a:lstStyle/>
        <a:p>
          <a:r>
            <a:rPr lang="en-US"/>
            <a:t>BD nominates leaders</a:t>
          </a:r>
        </a:p>
      </dgm:t>
    </dgm:pt>
    <dgm:pt modelId="{288BEA01-A4F6-4DA1-B076-0A261B2288D8}" type="parTrans" cxnId="{7E05AFA5-282F-4C7D-BB76-FD6F4BC13ADA}">
      <dgm:prSet/>
      <dgm:spPr/>
      <dgm:t>
        <a:bodyPr/>
        <a:lstStyle/>
        <a:p>
          <a:endParaRPr lang="en-US"/>
        </a:p>
      </dgm:t>
    </dgm:pt>
    <dgm:pt modelId="{47DB298F-4B91-489F-BDBF-2B6A0753E455}" type="sibTrans" cxnId="{7E05AFA5-282F-4C7D-BB76-FD6F4BC13ADA}">
      <dgm:prSet/>
      <dgm:spPr/>
      <dgm:t>
        <a:bodyPr/>
        <a:lstStyle/>
        <a:p>
          <a:endParaRPr lang="en-US"/>
        </a:p>
      </dgm:t>
    </dgm:pt>
    <dgm:pt modelId="{0660B043-A741-5A47-BF23-766D36CE9504}" type="pres">
      <dgm:prSet presAssocID="{0502306C-BE32-4A62-A8CE-EAD76550C3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A3DFD0-DCF0-4646-ACD1-8834EAB07C58}" type="pres">
      <dgm:prSet presAssocID="{66E58C13-C178-4E1B-8214-28E472831B83}" presName="hierRoot1" presStyleCnt="0"/>
      <dgm:spPr/>
    </dgm:pt>
    <dgm:pt modelId="{BB505BBB-1506-D14A-8B04-36E692346FBF}" type="pres">
      <dgm:prSet presAssocID="{66E58C13-C178-4E1B-8214-28E472831B83}" presName="composite" presStyleCnt="0"/>
      <dgm:spPr/>
    </dgm:pt>
    <dgm:pt modelId="{DF3ED557-2391-4C47-B5CA-FD60DE25A12D}" type="pres">
      <dgm:prSet presAssocID="{66E58C13-C178-4E1B-8214-28E472831B83}" presName="background" presStyleLbl="node0" presStyleIdx="0" presStyleCnt="3"/>
      <dgm:spPr/>
    </dgm:pt>
    <dgm:pt modelId="{0B6FAE0B-ED11-0045-9467-A47B379A5A0E}" type="pres">
      <dgm:prSet presAssocID="{66E58C13-C178-4E1B-8214-28E472831B83}" presName="text" presStyleLbl="fgAcc0" presStyleIdx="0" presStyleCnt="3">
        <dgm:presLayoutVars>
          <dgm:chPref val="3"/>
        </dgm:presLayoutVars>
      </dgm:prSet>
      <dgm:spPr/>
    </dgm:pt>
    <dgm:pt modelId="{59678756-A2E3-B540-8864-97F3C15C3A9F}" type="pres">
      <dgm:prSet presAssocID="{66E58C13-C178-4E1B-8214-28E472831B83}" presName="hierChild2" presStyleCnt="0"/>
      <dgm:spPr/>
    </dgm:pt>
    <dgm:pt modelId="{97EC5812-0FC1-A644-98A5-6051E1516158}" type="pres">
      <dgm:prSet presAssocID="{ED20992A-03A8-4A2D-A91A-D6407F6BD5AD}" presName="hierRoot1" presStyleCnt="0"/>
      <dgm:spPr/>
    </dgm:pt>
    <dgm:pt modelId="{F236411E-4CCB-3D45-88EB-324E096E11FB}" type="pres">
      <dgm:prSet presAssocID="{ED20992A-03A8-4A2D-A91A-D6407F6BD5AD}" presName="composite" presStyleCnt="0"/>
      <dgm:spPr/>
    </dgm:pt>
    <dgm:pt modelId="{E9662B1F-A709-9E4C-B8D0-2053DE732CCD}" type="pres">
      <dgm:prSet presAssocID="{ED20992A-03A8-4A2D-A91A-D6407F6BD5AD}" presName="background" presStyleLbl="node0" presStyleIdx="1" presStyleCnt="3"/>
      <dgm:spPr/>
    </dgm:pt>
    <dgm:pt modelId="{5CFCF692-0716-4F4D-A89C-3ECD18F0F6C0}" type="pres">
      <dgm:prSet presAssocID="{ED20992A-03A8-4A2D-A91A-D6407F6BD5AD}" presName="text" presStyleLbl="fgAcc0" presStyleIdx="1" presStyleCnt="3">
        <dgm:presLayoutVars>
          <dgm:chPref val="3"/>
        </dgm:presLayoutVars>
      </dgm:prSet>
      <dgm:spPr/>
    </dgm:pt>
    <dgm:pt modelId="{ABF18A01-ACB3-B444-AC7E-82AC4A05C235}" type="pres">
      <dgm:prSet presAssocID="{ED20992A-03A8-4A2D-A91A-D6407F6BD5AD}" presName="hierChild2" presStyleCnt="0"/>
      <dgm:spPr/>
    </dgm:pt>
    <dgm:pt modelId="{85179C27-11E8-9241-A9A1-BE10AABF0070}" type="pres">
      <dgm:prSet presAssocID="{5F33B6A3-A183-450C-BDC8-0AB7532E347A}" presName="hierRoot1" presStyleCnt="0"/>
      <dgm:spPr/>
    </dgm:pt>
    <dgm:pt modelId="{ED9727B6-F419-0E4B-A443-0F002F4DE0F0}" type="pres">
      <dgm:prSet presAssocID="{5F33B6A3-A183-450C-BDC8-0AB7532E347A}" presName="composite" presStyleCnt="0"/>
      <dgm:spPr/>
    </dgm:pt>
    <dgm:pt modelId="{9D630372-E1FF-9141-8C2D-3315EFF81E36}" type="pres">
      <dgm:prSet presAssocID="{5F33B6A3-A183-450C-BDC8-0AB7532E347A}" presName="background" presStyleLbl="node0" presStyleIdx="2" presStyleCnt="3"/>
      <dgm:spPr/>
    </dgm:pt>
    <dgm:pt modelId="{CB0850BA-B5F1-474A-BDC5-C1EB878D9E16}" type="pres">
      <dgm:prSet presAssocID="{5F33B6A3-A183-450C-BDC8-0AB7532E347A}" presName="text" presStyleLbl="fgAcc0" presStyleIdx="2" presStyleCnt="3">
        <dgm:presLayoutVars>
          <dgm:chPref val="3"/>
        </dgm:presLayoutVars>
      </dgm:prSet>
      <dgm:spPr/>
    </dgm:pt>
    <dgm:pt modelId="{648B118E-549E-BA48-AA41-FD08D4245A17}" type="pres">
      <dgm:prSet presAssocID="{5F33B6A3-A183-450C-BDC8-0AB7532E347A}" presName="hierChild2" presStyleCnt="0"/>
      <dgm:spPr/>
    </dgm:pt>
  </dgm:ptLst>
  <dgm:cxnLst>
    <dgm:cxn modelId="{FC08A520-EBEF-4F62-83A0-9E5C652AE74E}" srcId="{0502306C-BE32-4A62-A8CE-EAD76550C311}" destId="{66E58C13-C178-4E1B-8214-28E472831B83}" srcOrd="0" destOrd="0" parTransId="{46956DF9-1275-41C4-A3AB-24DD90CDE5A9}" sibTransId="{96C42034-DBE1-479D-955A-DE18498C5762}"/>
    <dgm:cxn modelId="{F5CBBC35-2051-A74B-A404-34901BEA85E1}" type="presOf" srcId="{ED20992A-03A8-4A2D-A91A-D6407F6BD5AD}" destId="{5CFCF692-0716-4F4D-A89C-3ECD18F0F6C0}" srcOrd="0" destOrd="0" presId="urn:microsoft.com/office/officeart/2005/8/layout/hierarchy1"/>
    <dgm:cxn modelId="{4F684945-1970-4B73-BBA7-ACD17799CF52}" srcId="{0502306C-BE32-4A62-A8CE-EAD76550C311}" destId="{ED20992A-03A8-4A2D-A91A-D6407F6BD5AD}" srcOrd="1" destOrd="0" parTransId="{2570E446-3FBD-47E3-BA7B-B95D0C2699A8}" sibTransId="{58DEB366-807B-40A1-AD18-20E12E61949E}"/>
    <dgm:cxn modelId="{4806C55D-F725-0340-BA29-4C4EFA3F33DE}" type="presOf" srcId="{66E58C13-C178-4E1B-8214-28E472831B83}" destId="{0B6FAE0B-ED11-0045-9467-A47B379A5A0E}" srcOrd="0" destOrd="0" presId="urn:microsoft.com/office/officeart/2005/8/layout/hierarchy1"/>
    <dgm:cxn modelId="{C2C39789-1C4C-A14B-9D0C-4FD6771CE146}" type="presOf" srcId="{5F33B6A3-A183-450C-BDC8-0AB7532E347A}" destId="{CB0850BA-B5F1-474A-BDC5-C1EB878D9E16}" srcOrd="0" destOrd="0" presId="urn:microsoft.com/office/officeart/2005/8/layout/hierarchy1"/>
    <dgm:cxn modelId="{7E05AFA5-282F-4C7D-BB76-FD6F4BC13ADA}" srcId="{0502306C-BE32-4A62-A8CE-EAD76550C311}" destId="{5F33B6A3-A183-450C-BDC8-0AB7532E347A}" srcOrd="2" destOrd="0" parTransId="{288BEA01-A4F6-4DA1-B076-0A261B2288D8}" sibTransId="{47DB298F-4B91-489F-BDBF-2B6A0753E455}"/>
    <dgm:cxn modelId="{00A405CA-BA06-9243-8F80-C4E43E33C67B}" type="presOf" srcId="{0502306C-BE32-4A62-A8CE-EAD76550C311}" destId="{0660B043-A741-5A47-BF23-766D36CE9504}" srcOrd="0" destOrd="0" presId="urn:microsoft.com/office/officeart/2005/8/layout/hierarchy1"/>
    <dgm:cxn modelId="{475DC4D0-8042-AA4A-BD12-FCEA4F7BB292}" type="presParOf" srcId="{0660B043-A741-5A47-BF23-766D36CE9504}" destId="{83A3DFD0-DCF0-4646-ACD1-8834EAB07C58}" srcOrd="0" destOrd="0" presId="urn:microsoft.com/office/officeart/2005/8/layout/hierarchy1"/>
    <dgm:cxn modelId="{952A2F51-F950-3648-BD50-24238CF76336}" type="presParOf" srcId="{83A3DFD0-DCF0-4646-ACD1-8834EAB07C58}" destId="{BB505BBB-1506-D14A-8B04-36E692346FBF}" srcOrd="0" destOrd="0" presId="urn:microsoft.com/office/officeart/2005/8/layout/hierarchy1"/>
    <dgm:cxn modelId="{B29EA1C0-79ED-0C4B-BF81-B9E413C150E0}" type="presParOf" srcId="{BB505BBB-1506-D14A-8B04-36E692346FBF}" destId="{DF3ED557-2391-4C47-B5CA-FD60DE25A12D}" srcOrd="0" destOrd="0" presId="urn:microsoft.com/office/officeart/2005/8/layout/hierarchy1"/>
    <dgm:cxn modelId="{497B1F2D-4199-4F44-A852-0D740B3695CE}" type="presParOf" srcId="{BB505BBB-1506-D14A-8B04-36E692346FBF}" destId="{0B6FAE0B-ED11-0045-9467-A47B379A5A0E}" srcOrd="1" destOrd="0" presId="urn:microsoft.com/office/officeart/2005/8/layout/hierarchy1"/>
    <dgm:cxn modelId="{DF66F3DE-49C3-594D-AB11-BCEC9BBB5BA8}" type="presParOf" srcId="{83A3DFD0-DCF0-4646-ACD1-8834EAB07C58}" destId="{59678756-A2E3-B540-8864-97F3C15C3A9F}" srcOrd="1" destOrd="0" presId="urn:microsoft.com/office/officeart/2005/8/layout/hierarchy1"/>
    <dgm:cxn modelId="{37CF7D2E-0381-1D42-9662-48277B07D2A6}" type="presParOf" srcId="{0660B043-A741-5A47-BF23-766D36CE9504}" destId="{97EC5812-0FC1-A644-98A5-6051E1516158}" srcOrd="1" destOrd="0" presId="urn:microsoft.com/office/officeart/2005/8/layout/hierarchy1"/>
    <dgm:cxn modelId="{C09FE4E0-781B-E548-9BBA-A6A90BB21444}" type="presParOf" srcId="{97EC5812-0FC1-A644-98A5-6051E1516158}" destId="{F236411E-4CCB-3D45-88EB-324E096E11FB}" srcOrd="0" destOrd="0" presId="urn:microsoft.com/office/officeart/2005/8/layout/hierarchy1"/>
    <dgm:cxn modelId="{7F061CD3-BC13-4E40-9E9B-58E6F6BD0D99}" type="presParOf" srcId="{F236411E-4CCB-3D45-88EB-324E096E11FB}" destId="{E9662B1F-A709-9E4C-B8D0-2053DE732CCD}" srcOrd="0" destOrd="0" presId="urn:microsoft.com/office/officeart/2005/8/layout/hierarchy1"/>
    <dgm:cxn modelId="{FA841D8F-BB42-7E4F-A7A2-C907A8D18370}" type="presParOf" srcId="{F236411E-4CCB-3D45-88EB-324E096E11FB}" destId="{5CFCF692-0716-4F4D-A89C-3ECD18F0F6C0}" srcOrd="1" destOrd="0" presId="urn:microsoft.com/office/officeart/2005/8/layout/hierarchy1"/>
    <dgm:cxn modelId="{EDD7F253-176A-C047-A45B-6DF52C8762A7}" type="presParOf" srcId="{97EC5812-0FC1-A644-98A5-6051E1516158}" destId="{ABF18A01-ACB3-B444-AC7E-82AC4A05C235}" srcOrd="1" destOrd="0" presId="urn:microsoft.com/office/officeart/2005/8/layout/hierarchy1"/>
    <dgm:cxn modelId="{FA130B2A-35C0-864F-8EFA-21DA4133541A}" type="presParOf" srcId="{0660B043-A741-5A47-BF23-766D36CE9504}" destId="{85179C27-11E8-9241-A9A1-BE10AABF0070}" srcOrd="2" destOrd="0" presId="urn:microsoft.com/office/officeart/2005/8/layout/hierarchy1"/>
    <dgm:cxn modelId="{B7AC0272-72AD-C140-804B-8D1DFB13D8B5}" type="presParOf" srcId="{85179C27-11E8-9241-A9A1-BE10AABF0070}" destId="{ED9727B6-F419-0E4B-A443-0F002F4DE0F0}" srcOrd="0" destOrd="0" presId="urn:microsoft.com/office/officeart/2005/8/layout/hierarchy1"/>
    <dgm:cxn modelId="{8670FF5F-26D0-2948-9824-2D9DEB373279}" type="presParOf" srcId="{ED9727B6-F419-0E4B-A443-0F002F4DE0F0}" destId="{9D630372-E1FF-9141-8C2D-3315EFF81E36}" srcOrd="0" destOrd="0" presId="urn:microsoft.com/office/officeart/2005/8/layout/hierarchy1"/>
    <dgm:cxn modelId="{3D202099-815A-3D4C-8EC1-6E6038A81E6A}" type="presParOf" srcId="{ED9727B6-F419-0E4B-A443-0F002F4DE0F0}" destId="{CB0850BA-B5F1-474A-BDC5-C1EB878D9E16}" srcOrd="1" destOrd="0" presId="urn:microsoft.com/office/officeart/2005/8/layout/hierarchy1"/>
    <dgm:cxn modelId="{691A851E-8587-1544-AFDE-2A864BA7BAE6}" type="presParOf" srcId="{85179C27-11E8-9241-A9A1-BE10AABF0070}" destId="{648B118E-549E-BA48-AA41-FD08D4245A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BB8F17-544F-439F-A081-673713FF965D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D26032-F09D-41D7-9565-419384FADB9C}">
      <dgm:prSet/>
      <dgm:spPr/>
      <dgm:t>
        <a:bodyPr/>
        <a:lstStyle/>
        <a:p>
          <a:r>
            <a:rPr lang="en-US" b="1" dirty="0"/>
            <a:t>CONS</a:t>
          </a:r>
          <a:endParaRPr lang="en-US" dirty="0"/>
        </a:p>
      </dgm:t>
    </dgm:pt>
    <dgm:pt modelId="{1108C201-AB28-4FE3-8E0E-298916713B7A}" type="parTrans" cxnId="{228F20A3-B3BB-431E-9F69-789A21B32C58}">
      <dgm:prSet/>
      <dgm:spPr/>
      <dgm:t>
        <a:bodyPr/>
        <a:lstStyle/>
        <a:p>
          <a:endParaRPr lang="en-US"/>
        </a:p>
      </dgm:t>
    </dgm:pt>
    <dgm:pt modelId="{EBDF98A8-4ACE-4586-A494-9AFF6F404778}" type="sibTrans" cxnId="{228F20A3-B3BB-431E-9F69-789A21B32C58}">
      <dgm:prSet/>
      <dgm:spPr/>
      <dgm:t>
        <a:bodyPr/>
        <a:lstStyle/>
        <a:p>
          <a:endParaRPr lang="en-US"/>
        </a:p>
      </dgm:t>
    </dgm:pt>
    <dgm:pt modelId="{61A1C90A-A6FA-4022-810E-3320261BBDD6}">
      <dgm:prSet custT="1"/>
      <dgm:spPr/>
      <dgm:t>
        <a:bodyPr/>
        <a:lstStyle/>
        <a:p>
          <a:r>
            <a:rPr lang="en-US" sz="4000" b="1" dirty="0"/>
            <a:t>Single point of failure</a:t>
          </a:r>
          <a:endParaRPr lang="en-US" sz="4000" dirty="0"/>
        </a:p>
      </dgm:t>
    </dgm:pt>
    <dgm:pt modelId="{CC34008A-F924-4E85-ABD9-FF8F2D4F5772}" type="parTrans" cxnId="{5F2EE9CA-5CC8-42E7-8F17-869C2244B725}">
      <dgm:prSet/>
      <dgm:spPr/>
      <dgm:t>
        <a:bodyPr/>
        <a:lstStyle/>
        <a:p>
          <a:endParaRPr lang="en-US"/>
        </a:p>
      </dgm:t>
    </dgm:pt>
    <dgm:pt modelId="{7C813E92-5E64-46D0-A44C-FC28D30E6B48}" type="sibTrans" cxnId="{5F2EE9CA-5CC8-42E7-8F17-869C2244B725}">
      <dgm:prSet/>
      <dgm:spPr/>
      <dgm:t>
        <a:bodyPr/>
        <a:lstStyle/>
        <a:p>
          <a:endParaRPr lang="en-US"/>
        </a:p>
      </dgm:t>
    </dgm:pt>
    <dgm:pt modelId="{BE538253-112C-467A-89C7-81CE66E0A956}">
      <dgm:prSet custT="1"/>
      <dgm:spPr/>
      <dgm:t>
        <a:bodyPr/>
        <a:lstStyle/>
        <a:p>
          <a:r>
            <a:rPr lang="en-US" sz="4000" b="1" dirty="0"/>
            <a:t>Easily questionable</a:t>
          </a:r>
          <a:endParaRPr lang="en-US" sz="4000" dirty="0"/>
        </a:p>
      </dgm:t>
    </dgm:pt>
    <dgm:pt modelId="{F3D8593B-EB34-4FC9-A89A-B957A47F8DD3}" type="parTrans" cxnId="{77B0D3EA-E13A-436F-854F-CAA76CE52BAF}">
      <dgm:prSet/>
      <dgm:spPr/>
      <dgm:t>
        <a:bodyPr/>
        <a:lstStyle/>
        <a:p>
          <a:endParaRPr lang="en-US"/>
        </a:p>
      </dgm:t>
    </dgm:pt>
    <dgm:pt modelId="{8B7D96DE-37F9-4701-BC83-6A15DF32B2F3}" type="sibTrans" cxnId="{77B0D3EA-E13A-436F-854F-CAA76CE52BAF}">
      <dgm:prSet/>
      <dgm:spPr/>
      <dgm:t>
        <a:bodyPr/>
        <a:lstStyle/>
        <a:p>
          <a:endParaRPr lang="en-US"/>
        </a:p>
      </dgm:t>
    </dgm:pt>
    <dgm:pt modelId="{763DCF69-F092-184C-A98A-8BEEAA9FF5B1}" type="pres">
      <dgm:prSet presAssocID="{BBBB8F17-544F-439F-A081-673713FF965D}" presName="Name0" presStyleCnt="0">
        <dgm:presLayoutVars>
          <dgm:dir/>
          <dgm:animLvl val="lvl"/>
          <dgm:resizeHandles val="exact"/>
        </dgm:presLayoutVars>
      </dgm:prSet>
      <dgm:spPr/>
    </dgm:pt>
    <dgm:pt modelId="{FA999561-EE3A-364C-AC43-660D49EA004C}" type="pres">
      <dgm:prSet presAssocID="{70D26032-F09D-41D7-9565-419384FADB9C}" presName="composite" presStyleCnt="0"/>
      <dgm:spPr/>
    </dgm:pt>
    <dgm:pt modelId="{4E2FA291-8E8F-2940-A14C-ED8CAF8EF787}" type="pres">
      <dgm:prSet presAssocID="{70D26032-F09D-41D7-9565-419384FADB9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2FD8370-4626-4B40-9BA5-EB7F0E2132EF}" type="pres">
      <dgm:prSet presAssocID="{70D26032-F09D-41D7-9565-419384FADB9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5853994-6495-B045-B18A-00E61EDFE2B4}" type="presOf" srcId="{70D26032-F09D-41D7-9565-419384FADB9C}" destId="{4E2FA291-8E8F-2940-A14C-ED8CAF8EF787}" srcOrd="0" destOrd="0" presId="urn:microsoft.com/office/officeart/2005/8/layout/hList1"/>
    <dgm:cxn modelId="{228F20A3-B3BB-431E-9F69-789A21B32C58}" srcId="{BBBB8F17-544F-439F-A081-673713FF965D}" destId="{70D26032-F09D-41D7-9565-419384FADB9C}" srcOrd="0" destOrd="0" parTransId="{1108C201-AB28-4FE3-8E0E-298916713B7A}" sibTransId="{EBDF98A8-4ACE-4586-A494-9AFF6F404778}"/>
    <dgm:cxn modelId="{80113CAC-3B7E-F045-990D-41BFDB484C34}" type="presOf" srcId="{BBBB8F17-544F-439F-A081-673713FF965D}" destId="{763DCF69-F092-184C-A98A-8BEEAA9FF5B1}" srcOrd="0" destOrd="0" presId="urn:microsoft.com/office/officeart/2005/8/layout/hList1"/>
    <dgm:cxn modelId="{6DFD38B6-E277-7F4E-A041-D74FED932FE5}" type="presOf" srcId="{BE538253-112C-467A-89C7-81CE66E0A956}" destId="{42FD8370-4626-4B40-9BA5-EB7F0E2132EF}" srcOrd="0" destOrd="1" presId="urn:microsoft.com/office/officeart/2005/8/layout/hList1"/>
    <dgm:cxn modelId="{5F2EE9CA-5CC8-42E7-8F17-869C2244B725}" srcId="{70D26032-F09D-41D7-9565-419384FADB9C}" destId="{61A1C90A-A6FA-4022-810E-3320261BBDD6}" srcOrd="0" destOrd="0" parTransId="{CC34008A-F924-4E85-ABD9-FF8F2D4F5772}" sibTransId="{7C813E92-5E64-46D0-A44C-FC28D30E6B48}"/>
    <dgm:cxn modelId="{77B0D3EA-E13A-436F-854F-CAA76CE52BAF}" srcId="{70D26032-F09D-41D7-9565-419384FADB9C}" destId="{BE538253-112C-467A-89C7-81CE66E0A956}" srcOrd="1" destOrd="0" parTransId="{F3D8593B-EB34-4FC9-A89A-B957A47F8DD3}" sibTransId="{8B7D96DE-37F9-4701-BC83-6A15DF32B2F3}"/>
    <dgm:cxn modelId="{F0B9F1F9-8C91-1B4A-ADAD-DAF98664D302}" type="presOf" srcId="{61A1C90A-A6FA-4022-810E-3320261BBDD6}" destId="{42FD8370-4626-4B40-9BA5-EB7F0E2132EF}" srcOrd="0" destOrd="0" presId="urn:microsoft.com/office/officeart/2005/8/layout/hList1"/>
    <dgm:cxn modelId="{8C3B8534-7B12-5245-A002-F4EFA107B2BC}" type="presParOf" srcId="{763DCF69-F092-184C-A98A-8BEEAA9FF5B1}" destId="{FA999561-EE3A-364C-AC43-660D49EA004C}" srcOrd="0" destOrd="0" presId="urn:microsoft.com/office/officeart/2005/8/layout/hList1"/>
    <dgm:cxn modelId="{8A1B7C7C-C5F2-8A4D-9244-A0BDB9B2A475}" type="presParOf" srcId="{FA999561-EE3A-364C-AC43-660D49EA004C}" destId="{4E2FA291-8E8F-2940-A14C-ED8CAF8EF787}" srcOrd="0" destOrd="0" presId="urn:microsoft.com/office/officeart/2005/8/layout/hList1"/>
    <dgm:cxn modelId="{831EED79-2D92-5F41-85FC-2B7C0DCA84BD}" type="presParOf" srcId="{FA999561-EE3A-364C-AC43-660D49EA004C}" destId="{42FD8370-4626-4B40-9BA5-EB7F0E2132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BB8F17-544F-439F-A081-673713FF965D}" type="doc">
      <dgm:prSet loTypeId="urn:microsoft.com/office/officeart/2005/8/layout/hList1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6B5E915-1CBD-4EA6-A2F4-F123DD3C1B47}">
      <dgm:prSet/>
      <dgm:spPr/>
      <dgm:t>
        <a:bodyPr/>
        <a:lstStyle/>
        <a:p>
          <a:r>
            <a:rPr lang="en-US" b="1" dirty="0"/>
            <a:t>PROS</a:t>
          </a:r>
          <a:endParaRPr lang="en-US" dirty="0"/>
        </a:p>
      </dgm:t>
    </dgm:pt>
    <dgm:pt modelId="{608DC246-4FC7-4C57-B093-A7FA7263C6ED}" type="sibTrans" cxnId="{5FBFA89A-86BD-41BB-8D4B-807E50B45D43}">
      <dgm:prSet/>
      <dgm:spPr/>
      <dgm:t>
        <a:bodyPr/>
        <a:lstStyle/>
        <a:p>
          <a:endParaRPr lang="en-US"/>
        </a:p>
      </dgm:t>
    </dgm:pt>
    <dgm:pt modelId="{DA99D59A-6076-498B-B800-96593A874448}" type="parTrans" cxnId="{5FBFA89A-86BD-41BB-8D4B-807E50B45D43}">
      <dgm:prSet/>
      <dgm:spPr/>
      <dgm:t>
        <a:bodyPr/>
        <a:lstStyle/>
        <a:p>
          <a:endParaRPr lang="en-US"/>
        </a:p>
      </dgm:t>
    </dgm:pt>
    <dgm:pt modelId="{309CD0FC-D4CE-4BA4-9627-14CAC6D9952A}">
      <dgm:prSet custT="1"/>
      <dgm:spPr/>
      <dgm:t>
        <a:bodyPr/>
        <a:lstStyle/>
        <a:p>
          <a:r>
            <a:rPr lang="en-US" sz="4000" b="1" dirty="0"/>
            <a:t>Simple</a:t>
          </a:r>
          <a:endParaRPr lang="en-US" sz="4000" dirty="0"/>
        </a:p>
      </dgm:t>
    </dgm:pt>
    <dgm:pt modelId="{DC9C51AA-45C9-4F4E-8146-007380FD40CF}" type="sibTrans" cxnId="{02CD1DAC-F2D4-413A-933F-337CF83C4907}">
      <dgm:prSet/>
      <dgm:spPr/>
      <dgm:t>
        <a:bodyPr/>
        <a:lstStyle/>
        <a:p>
          <a:endParaRPr lang="en-US"/>
        </a:p>
      </dgm:t>
    </dgm:pt>
    <dgm:pt modelId="{AFFB8047-4372-46EA-AE21-D43D90804265}" type="parTrans" cxnId="{02CD1DAC-F2D4-413A-933F-337CF83C4907}">
      <dgm:prSet/>
      <dgm:spPr/>
      <dgm:t>
        <a:bodyPr/>
        <a:lstStyle/>
        <a:p>
          <a:endParaRPr lang="en-US"/>
        </a:p>
      </dgm:t>
    </dgm:pt>
    <dgm:pt modelId="{1471E990-8555-4B23-8A4A-38E4CAA9F492}">
      <dgm:prSet custT="1"/>
      <dgm:spPr/>
      <dgm:t>
        <a:bodyPr/>
        <a:lstStyle/>
        <a:p>
          <a:r>
            <a:rPr lang="en-US" sz="4000" b="1" dirty="0"/>
            <a:t>Efficient</a:t>
          </a:r>
          <a:endParaRPr lang="en-US" sz="4000" dirty="0"/>
        </a:p>
      </dgm:t>
    </dgm:pt>
    <dgm:pt modelId="{7C181B7E-6DAB-42A5-8B93-03623DF5D7F3}" type="sibTrans" cxnId="{F04F07EC-14AF-49E6-BFA7-652509A96879}">
      <dgm:prSet/>
      <dgm:spPr/>
      <dgm:t>
        <a:bodyPr/>
        <a:lstStyle/>
        <a:p>
          <a:endParaRPr lang="en-US"/>
        </a:p>
      </dgm:t>
    </dgm:pt>
    <dgm:pt modelId="{72B1A3CC-2784-4EFC-92EC-1EC485C19571}" type="parTrans" cxnId="{F04F07EC-14AF-49E6-BFA7-652509A96879}">
      <dgm:prSet/>
      <dgm:spPr/>
      <dgm:t>
        <a:bodyPr/>
        <a:lstStyle/>
        <a:p>
          <a:endParaRPr lang="en-US"/>
        </a:p>
      </dgm:t>
    </dgm:pt>
    <dgm:pt modelId="{763DCF69-F092-184C-A98A-8BEEAA9FF5B1}" type="pres">
      <dgm:prSet presAssocID="{BBBB8F17-544F-439F-A081-673713FF965D}" presName="Name0" presStyleCnt="0">
        <dgm:presLayoutVars>
          <dgm:dir/>
          <dgm:animLvl val="lvl"/>
          <dgm:resizeHandles val="exact"/>
        </dgm:presLayoutVars>
      </dgm:prSet>
      <dgm:spPr/>
    </dgm:pt>
    <dgm:pt modelId="{5D81E729-49E9-F246-A5C7-BBA5DDE64431}" type="pres">
      <dgm:prSet presAssocID="{36B5E915-1CBD-4EA6-A2F4-F123DD3C1B47}" presName="composite" presStyleCnt="0"/>
      <dgm:spPr/>
    </dgm:pt>
    <dgm:pt modelId="{0ACD8569-22CA-204A-832D-B6FEBED486E0}" type="pres">
      <dgm:prSet presAssocID="{36B5E915-1CBD-4EA6-A2F4-F123DD3C1B47}" presName="parTx" presStyleLbl="alignNode1" presStyleIdx="0" presStyleCnt="1" custLinFactNeighborX="-9560" custLinFactNeighborY="-8539">
        <dgm:presLayoutVars>
          <dgm:chMax val="0"/>
          <dgm:chPref val="0"/>
          <dgm:bulletEnabled val="1"/>
        </dgm:presLayoutVars>
      </dgm:prSet>
      <dgm:spPr/>
    </dgm:pt>
    <dgm:pt modelId="{7E186734-9AC3-2345-A551-59A485929EA1}" type="pres">
      <dgm:prSet presAssocID="{36B5E915-1CBD-4EA6-A2F4-F123DD3C1B4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F20E601-263B-0C4E-BB6F-C377141955E1}" type="presOf" srcId="{36B5E915-1CBD-4EA6-A2F4-F123DD3C1B47}" destId="{0ACD8569-22CA-204A-832D-B6FEBED486E0}" srcOrd="0" destOrd="0" presId="urn:microsoft.com/office/officeart/2005/8/layout/hList1"/>
    <dgm:cxn modelId="{85931577-E846-BA40-B0B9-C8620C9D824E}" type="presOf" srcId="{1471E990-8555-4B23-8A4A-38E4CAA9F492}" destId="{7E186734-9AC3-2345-A551-59A485929EA1}" srcOrd="0" destOrd="1" presId="urn:microsoft.com/office/officeart/2005/8/layout/hList1"/>
    <dgm:cxn modelId="{5FBFA89A-86BD-41BB-8D4B-807E50B45D43}" srcId="{BBBB8F17-544F-439F-A081-673713FF965D}" destId="{36B5E915-1CBD-4EA6-A2F4-F123DD3C1B47}" srcOrd="0" destOrd="0" parTransId="{DA99D59A-6076-498B-B800-96593A874448}" sibTransId="{608DC246-4FC7-4C57-B093-A7FA7263C6ED}"/>
    <dgm:cxn modelId="{02CD1DAC-F2D4-413A-933F-337CF83C4907}" srcId="{36B5E915-1CBD-4EA6-A2F4-F123DD3C1B47}" destId="{309CD0FC-D4CE-4BA4-9627-14CAC6D9952A}" srcOrd="0" destOrd="0" parTransId="{AFFB8047-4372-46EA-AE21-D43D90804265}" sibTransId="{DC9C51AA-45C9-4F4E-8146-007380FD40CF}"/>
    <dgm:cxn modelId="{80113CAC-3B7E-F045-990D-41BFDB484C34}" type="presOf" srcId="{BBBB8F17-544F-439F-A081-673713FF965D}" destId="{763DCF69-F092-184C-A98A-8BEEAA9FF5B1}" srcOrd="0" destOrd="0" presId="urn:microsoft.com/office/officeart/2005/8/layout/hList1"/>
    <dgm:cxn modelId="{2D80D4D1-C6CD-6949-BC98-23F4CC487245}" type="presOf" srcId="{309CD0FC-D4CE-4BA4-9627-14CAC6D9952A}" destId="{7E186734-9AC3-2345-A551-59A485929EA1}" srcOrd="0" destOrd="0" presId="urn:microsoft.com/office/officeart/2005/8/layout/hList1"/>
    <dgm:cxn modelId="{F04F07EC-14AF-49E6-BFA7-652509A96879}" srcId="{36B5E915-1CBD-4EA6-A2F4-F123DD3C1B47}" destId="{1471E990-8555-4B23-8A4A-38E4CAA9F492}" srcOrd="1" destOrd="0" parTransId="{72B1A3CC-2784-4EFC-92EC-1EC485C19571}" sibTransId="{7C181B7E-6DAB-42A5-8B93-03623DF5D7F3}"/>
    <dgm:cxn modelId="{95564E6B-C52F-664F-B3C0-58283545433A}" type="presParOf" srcId="{763DCF69-F092-184C-A98A-8BEEAA9FF5B1}" destId="{5D81E729-49E9-F246-A5C7-BBA5DDE64431}" srcOrd="0" destOrd="0" presId="urn:microsoft.com/office/officeart/2005/8/layout/hList1"/>
    <dgm:cxn modelId="{FF10976D-0C3A-844F-9DE8-B50A59A78F20}" type="presParOf" srcId="{5D81E729-49E9-F246-A5C7-BBA5DDE64431}" destId="{0ACD8569-22CA-204A-832D-B6FEBED486E0}" srcOrd="0" destOrd="0" presId="urn:microsoft.com/office/officeart/2005/8/layout/hList1"/>
    <dgm:cxn modelId="{9F81FA63-B608-6740-92F5-DE4DDA0C45ED}" type="presParOf" srcId="{5D81E729-49E9-F246-A5C7-BBA5DDE64431}" destId="{7E186734-9AC3-2345-A551-59A485929E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BB8F17-544F-439F-A081-673713FF965D}" type="doc">
      <dgm:prSet loTypeId="urn:microsoft.com/office/officeart/2005/8/layout/h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D26032-F09D-41D7-9565-419384FADB9C}">
      <dgm:prSet/>
      <dgm:spPr/>
      <dgm:t>
        <a:bodyPr/>
        <a:lstStyle/>
        <a:p>
          <a:r>
            <a:rPr lang="en-US" b="1" dirty="0"/>
            <a:t>CONS</a:t>
          </a:r>
          <a:endParaRPr lang="en-US" dirty="0"/>
        </a:p>
      </dgm:t>
    </dgm:pt>
    <dgm:pt modelId="{1108C201-AB28-4FE3-8E0E-298916713B7A}" type="parTrans" cxnId="{228F20A3-B3BB-431E-9F69-789A21B32C58}">
      <dgm:prSet/>
      <dgm:spPr/>
      <dgm:t>
        <a:bodyPr/>
        <a:lstStyle/>
        <a:p>
          <a:endParaRPr lang="en-US"/>
        </a:p>
      </dgm:t>
    </dgm:pt>
    <dgm:pt modelId="{EBDF98A8-4ACE-4586-A494-9AFF6F404778}" type="sibTrans" cxnId="{228F20A3-B3BB-431E-9F69-789A21B32C58}">
      <dgm:prSet/>
      <dgm:spPr/>
      <dgm:t>
        <a:bodyPr/>
        <a:lstStyle/>
        <a:p>
          <a:endParaRPr lang="en-US"/>
        </a:p>
      </dgm:t>
    </dgm:pt>
    <dgm:pt modelId="{61A1C90A-A6FA-4022-810E-3320261BBDD6}">
      <dgm:prSet custT="1"/>
      <dgm:spPr/>
      <dgm:t>
        <a:bodyPr/>
        <a:lstStyle/>
        <a:p>
          <a:r>
            <a:rPr lang="en-US" sz="4000" b="1" dirty="0"/>
            <a:t>Evaluation/Merit are relative</a:t>
          </a:r>
          <a:endParaRPr lang="en-US" sz="4000" dirty="0"/>
        </a:p>
      </dgm:t>
    </dgm:pt>
    <dgm:pt modelId="{CC34008A-F924-4E85-ABD9-FF8F2D4F5772}" type="parTrans" cxnId="{5F2EE9CA-5CC8-42E7-8F17-869C2244B725}">
      <dgm:prSet/>
      <dgm:spPr/>
      <dgm:t>
        <a:bodyPr/>
        <a:lstStyle/>
        <a:p>
          <a:endParaRPr lang="en-US"/>
        </a:p>
      </dgm:t>
    </dgm:pt>
    <dgm:pt modelId="{7C813E92-5E64-46D0-A44C-FC28D30E6B48}" type="sibTrans" cxnId="{5F2EE9CA-5CC8-42E7-8F17-869C2244B725}">
      <dgm:prSet/>
      <dgm:spPr/>
      <dgm:t>
        <a:bodyPr/>
        <a:lstStyle/>
        <a:p>
          <a:endParaRPr lang="en-US"/>
        </a:p>
      </dgm:t>
    </dgm:pt>
    <dgm:pt modelId="{BE538253-112C-467A-89C7-81CE66E0A956}">
      <dgm:prSet custT="1"/>
      <dgm:spPr/>
      <dgm:t>
        <a:bodyPr/>
        <a:lstStyle/>
        <a:p>
          <a:r>
            <a:rPr lang="en-US" sz="4000" b="1" dirty="0"/>
            <a:t>Oligarchies may be a problem</a:t>
          </a:r>
          <a:endParaRPr lang="en-US" sz="4000" dirty="0"/>
        </a:p>
      </dgm:t>
    </dgm:pt>
    <dgm:pt modelId="{F3D8593B-EB34-4FC9-A89A-B957A47F8DD3}" type="parTrans" cxnId="{77B0D3EA-E13A-436F-854F-CAA76CE52BAF}">
      <dgm:prSet/>
      <dgm:spPr/>
      <dgm:t>
        <a:bodyPr/>
        <a:lstStyle/>
        <a:p>
          <a:endParaRPr lang="en-US"/>
        </a:p>
      </dgm:t>
    </dgm:pt>
    <dgm:pt modelId="{8B7D96DE-37F9-4701-BC83-6A15DF32B2F3}" type="sibTrans" cxnId="{77B0D3EA-E13A-436F-854F-CAA76CE52BAF}">
      <dgm:prSet/>
      <dgm:spPr/>
      <dgm:t>
        <a:bodyPr/>
        <a:lstStyle/>
        <a:p>
          <a:endParaRPr lang="en-US"/>
        </a:p>
      </dgm:t>
    </dgm:pt>
    <dgm:pt modelId="{763DCF69-F092-184C-A98A-8BEEAA9FF5B1}" type="pres">
      <dgm:prSet presAssocID="{BBBB8F17-544F-439F-A081-673713FF965D}" presName="Name0" presStyleCnt="0">
        <dgm:presLayoutVars>
          <dgm:dir/>
          <dgm:animLvl val="lvl"/>
          <dgm:resizeHandles val="exact"/>
        </dgm:presLayoutVars>
      </dgm:prSet>
      <dgm:spPr/>
    </dgm:pt>
    <dgm:pt modelId="{FA999561-EE3A-364C-AC43-660D49EA004C}" type="pres">
      <dgm:prSet presAssocID="{70D26032-F09D-41D7-9565-419384FADB9C}" presName="composite" presStyleCnt="0"/>
      <dgm:spPr/>
    </dgm:pt>
    <dgm:pt modelId="{4E2FA291-8E8F-2940-A14C-ED8CAF8EF787}" type="pres">
      <dgm:prSet presAssocID="{70D26032-F09D-41D7-9565-419384FADB9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42FD8370-4626-4B40-9BA5-EB7F0E2132EF}" type="pres">
      <dgm:prSet presAssocID="{70D26032-F09D-41D7-9565-419384FADB9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5853994-6495-B045-B18A-00E61EDFE2B4}" type="presOf" srcId="{70D26032-F09D-41D7-9565-419384FADB9C}" destId="{4E2FA291-8E8F-2940-A14C-ED8CAF8EF787}" srcOrd="0" destOrd="0" presId="urn:microsoft.com/office/officeart/2005/8/layout/hList1"/>
    <dgm:cxn modelId="{228F20A3-B3BB-431E-9F69-789A21B32C58}" srcId="{BBBB8F17-544F-439F-A081-673713FF965D}" destId="{70D26032-F09D-41D7-9565-419384FADB9C}" srcOrd="0" destOrd="0" parTransId="{1108C201-AB28-4FE3-8E0E-298916713B7A}" sibTransId="{EBDF98A8-4ACE-4586-A494-9AFF6F404778}"/>
    <dgm:cxn modelId="{80113CAC-3B7E-F045-990D-41BFDB484C34}" type="presOf" srcId="{BBBB8F17-544F-439F-A081-673713FF965D}" destId="{763DCF69-F092-184C-A98A-8BEEAA9FF5B1}" srcOrd="0" destOrd="0" presId="urn:microsoft.com/office/officeart/2005/8/layout/hList1"/>
    <dgm:cxn modelId="{6DFD38B6-E277-7F4E-A041-D74FED932FE5}" type="presOf" srcId="{BE538253-112C-467A-89C7-81CE66E0A956}" destId="{42FD8370-4626-4B40-9BA5-EB7F0E2132EF}" srcOrd="0" destOrd="1" presId="urn:microsoft.com/office/officeart/2005/8/layout/hList1"/>
    <dgm:cxn modelId="{5F2EE9CA-5CC8-42E7-8F17-869C2244B725}" srcId="{70D26032-F09D-41D7-9565-419384FADB9C}" destId="{61A1C90A-A6FA-4022-810E-3320261BBDD6}" srcOrd="0" destOrd="0" parTransId="{CC34008A-F924-4E85-ABD9-FF8F2D4F5772}" sibTransId="{7C813E92-5E64-46D0-A44C-FC28D30E6B48}"/>
    <dgm:cxn modelId="{77B0D3EA-E13A-436F-854F-CAA76CE52BAF}" srcId="{70D26032-F09D-41D7-9565-419384FADB9C}" destId="{BE538253-112C-467A-89C7-81CE66E0A956}" srcOrd="1" destOrd="0" parTransId="{F3D8593B-EB34-4FC9-A89A-B957A47F8DD3}" sibTransId="{8B7D96DE-37F9-4701-BC83-6A15DF32B2F3}"/>
    <dgm:cxn modelId="{F0B9F1F9-8C91-1B4A-ADAD-DAF98664D302}" type="presOf" srcId="{61A1C90A-A6FA-4022-810E-3320261BBDD6}" destId="{42FD8370-4626-4B40-9BA5-EB7F0E2132EF}" srcOrd="0" destOrd="0" presId="urn:microsoft.com/office/officeart/2005/8/layout/hList1"/>
    <dgm:cxn modelId="{8C3B8534-7B12-5245-A002-F4EFA107B2BC}" type="presParOf" srcId="{763DCF69-F092-184C-A98A-8BEEAA9FF5B1}" destId="{FA999561-EE3A-364C-AC43-660D49EA004C}" srcOrd="0" destOrd="0" presId="urn:microsoft.com/office/officeart/2005/8/layout/hList1"/>
    <dgm:cxn modelId="{8A1B7C7C-C5F2-8A4D-9244-A0BDB9B2A475}" type="presParOf" srcId="{FA999561-EE3A-364C-AC43-660D49EA004C}" destId="{4E2FA291-8E8F-2940-A14C-ED8CAF8EF787}" srcOrd="0" destOrd="0" presId="urn:microsoft.com/office/officeart/2005/8/layout/hList1"/>
    <dgm:cxn modelId="{831EED79-2D92-5F41-85FC-2B7C0DCA84BD}" type="presParOf" srcId="{FA999561-EE3A-364C-AC43-660D49EA004C}" destId="{42FD8370-4626-4B40-9BA5-EB7F0E2132E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BB8F17-544F-439F-A081-673713FF965D}" type="doc">
      <dgm:prSet loTypeId="urn:microsoft.com/office/officeart/2005/8/layout/hList1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6B5E915-1CBD-4EA6-A2F4-F123DD3C1B47}">
      <dgm:prSet/>
      <dgm:spPr/>
      <dgm:t>
        <a:bodyPr/>
        <a:lstStyle/>
        <a:p>
          <a:r>
            <a:rPr lang="en-US" b="1" dirty="0"/>
            <a:t>PROS</a:t>
          </a:r>
          <a:endParaRPr lang="en-US" dirty="0"/>
        </a:p>
      </dgm:t>
    </dgm:pt>
    <dgm:pt modelId="{608DC246-4FC7-4C57-B093-A7FA7263C6ED}" type="sibTrans" cxnId="{5FBFA89A-86BD-41BB-8D4B-807E50B45D43}">
      <dgm:prSet/>
      <dgm:spPr/>
      <dgm:t>
        <a:bodyPr/>
        <a:lstStyle/>
        <a:p>
          <a:endParaRPr lang="en-US"/>
        </a:p>
      </dgm:t>
    </dgm:pt>
    <dgm:pt modelId="{DA99D59A-6076-498B-B800-96593A874448}" type="parTrans" cxnId="{5FBFA89A-86BD-41BB-8D4B-807E50B45D43}">
      <dgm:prSet/>
      <dgm:spPr/>
      <dgm:t>
        <a:bodyPr/>
        <a:lstStyle/>
        <a:p>
          <a:endParaRPr lang="en-US"/>
        </a:p>
      </dgm:t>
    </dgm:pt>
    <dgm:pt modelId="{309CD0FC-D4CE-4BA4-9627-14CAC6D9952A}">
      <dgm:prSet custT="1"/>
      <dgm:spPr/>
      <dgm:t>
        <a:bodyPr/>
        <a:lstStyle/>
        <a:p>
          <a:r>
            <a:rPr lang="en-US" sz="4000" b="1" dirty="0"/>
            <a:t>No power hierarchy</a:t>
          </a:r>
          <a:endParaRPr lang="en-US" sz="4000" dirty="0"/>
        </a:p>
      </dgm:t>
    </dgm:pt>
    <dgm:pt modelId="{DC9C51AA-45C9-4F4E-8146-007380FD40CF}" type="sibTrans" cxnId="{02CD1DAC-F2D4-413A-933F-337CF83C4907}">
      <dgm:prSet/>
      <dgm:spPr/>
      <dgm:t>
        <a:bodyPr/>
        <a:lstStyle/>
        <a:p>
          <a:endParaRPr lang="en-US"/>
        </a:p>
      </dgm:t>
    </dgm:pt>
    <dgm:pt modelId="{AFFB8047-4372-46EA-AE21-D43D90804265}" type="parTrans" cxnId="{02CD1DAC-F2D4-413A-933F-337CF83C4907}">
      <dgm:prSet/>
      <dgm:spPr/>
      <dgm:t>
        <a:bodyPr/>
        <a:lstStyle/>
        <a:p>
          <a:endParaRPr lang="en-US"/>
        </a:p>
      </dgm:t>
    </dgm:pt>
    <dgm:pt modelId="{1471E990-8555-4B23-8A4A-38E4CAA9F492}">
      <dgm:prSet custT="1"/>
      <dgm:spPr/>
      <dgm:t>
        <a:bodyPr/>
        <a:lstStyle/>
        <a:p>
          <a:r>
            <a:rPr lang="en-US" sz="4000" b="1" dirty="0"/>
            <a:t>Efficient</a:t>
          </a:r>
          <a:endParaRPr lang="en-US" sz="4000" dirty="0"/>
        </a:p>
      </dgm:t>
    </dgm:pt>
    <dgm:pt modelId="{7C181B7E-6DAB-42A5-8B93-03623DF5D7F3}" type="sibTrans" cxnId="{F04F07EC-14AF-49E6-BFA7-652509A96879}">
      <dgm:prSet/>
      <dgm:spPr/>
      <dgm:t>
        <a:bodyPr/>
        <a:lstStyle/>
        <a:p>
          <a:endParaRPr lang="en-US"/>
        </a:p>
      </dgm:t>
    </dgm:pt>
    <dgm:pt modelId="{72B1A3CC-2784-4EFC-92EC-1EC485C19571}" type="parTrans" cxnId="{F04F07EC-14AF-49E6-BFA7-652509A96879}">
      <dgm:prSet/>
      <dgm:spPr/>
      <dgm:t>
        <a:bodyPr/>
        <a:lstStyle/>
        <a:p>
          <a:endParaRPr lang="en-US"/>
        </a:p>
      </dgm:t>
    </dgm:pt>
    <dgm:pt modelId="{763DCF69-F092-184C-A98A-8BEEAA9FF5B1}" type="pres">
      <dgm:prSet presAssocID="{BBBB8F17-544F-439F-A081-673713FF965D}" presName="Name0" presStyleCnt="0">
        <dgm:presLayoutVars>
          <dgm:dir/>
          <dgm:animLvl val="lvl"/>
          <dgm:resizeHandles val="exact"/>
        </dgm:presLayoutVars>
      </dgm:prSet>
      <dgm:spPr/>
    </dgm:pt>
    <dgm:pt modelId="{5D81E729-49E9-F246-A5C7-BBA5DDE64431}" type="pres">
      <dgm:prSet presAssocID="{36B5E915-1CBD-4EA6-A2F4-F123DD3C1B47}" presName="composite" presStyleCnt="0"/>
      <dgm:spPr/>
    </dgm:pt>
    <dgm:pt modelId="{0ACD8569-22CA-204A-832D-B6FEBED486E0}" type="pres">
      <dgm:prSet presAssocID="{36B5E915-1CBD-4EA6-A2F4-F123DD3C1B47}" presName="parTx" presStyleLbl="alignNode1" presStyleIdx="0" presStyleCnt="1" custLinFactNeighborX="-9560" custLinFactNeighborY="-8539">
        <dgm:presLayoutVars>
          <dgm:chMax val="0"/>
          <dgm:chPref val="0"/>
          <dgm:bulletEnabled val="1"/>
        </dgm:presLayoutVars>
      </dgm:prSet>
      <dgm:spPr/>
    </dgm:pt>
    <dgm:pt modelId="{7E186734-9AC3-2345-A551-59A485929EA1}" type="pres">
      <dgm:prSet presAssocID="{36B5E915-1CBD-4EA6-A2F4-F123DD3C1B47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F20E601-263B-0C4E-BB6F-C377141955E1}" type="presOf" srcId="{36B5E915-1CBD-4EA6-A2F4-F123DD3C1B47}" destId="{0ACD8569-22CA-204A-832D-B6FEBED486E0}" srcOrd="0" destOrd="0" presId="urn:microsoft.com/office/officeart/2005/8/layout/hList1"/>
    <dgm:cxn modelId="{85931577-E846-BA40-B0B9-C8620C9D824E}" type="presOf" srcId="{1471E990-8555-4B23-8A4A-38E4CAA9F492}" destId="{7E186734-9AC3-2345-A551-59A485929EA1}" srcOrd="0" destOrd="1" presId="urn:microsoft.com/office/officeart/2005/8/layout/hList1"/>
    <dgm:cxn modelId="{5FBFA89A-86BD-41BB-8D4B-807E50B45D43}" srcId="{BBBB8F17-544F-439F-A081-673713FF965D}" destId="{36B5E915-1CBD-4EA6-A2F4-F123DD3C1B47}" srcOrd="0" destOrd="0" parTransId="{DA99D59A-6076-498B-B800-96593A874448}" sibTransId="{608DC246-4FC7-4C57-B093-A7FA7263C6ED}"/>
    <dgm:cxn modelId="{02CD1DAC-F2D4-413A-933F-337CF83C4907}" srcId="{36B5E915-1CBD-4EA6-A2F4-F123DD3C1B47}" destId="{309CD0FC-D4CE-4BA4-9627-14CAC6D9952A}" srcOrd="0" destOrd="0" parTransId="{AFFB8047-4372-46EA-AE21-D43D90804265}" sibTransId="{DC9C51AA-45C9-4F4E-8146-007380FD40CF}"/>
    <dgm:cxn modelId="{80113CAC-3B7E-F045-990D-41BFDB484C34}" type="presOf" srcId="{BBBB8F17-544F-439F-A081-673713FF965D}" destId="{763DCF69-F092-184C-A98A-8BEEAA9FF5B1}" srcOrd="0" destOrd="0" presId="urn:microsoft.com/office/officeart/2005/8/layout/hList1"/>
    <dgm:cxn modelId="{2D80D4D1-C6CD-6949-BC98-23F4CC487245}" type="presOf" srcId="{309CD0FC-D4CE-4BA4-9627-14CAC6D9952A}" destId="{7E186734-9AC3-2345-A551-59A485929EA1}" srcOrd="0" destOrd="0" presId="urn:microsoft.com/office/officeart/2005/8/layout/hList1"/>
    <dgm:cxn modelId="{F04F07EC-14AF-49E6-BFA7-652509A96879}" srcId="{36B5E915-1CBD-4EA6-A2F4-F123DD3C1B47}" destId="{1471E990-8555-4B23-8A4A-38E4CAA9F492}" srcOrd="1" destOrd="0" parTransId="{72B1A3CC-2784-4EFC-92EC-1EC485C19571}" sibTransId="{7C181B7E-6DAB-42A5-8B93-03623DF5D7F3}"/>
    <dgm:cxn modelId="{95564E6B-C52F-664F-B3C0-58283545433A}" type="presParOf" srcId="{763DCF69-F092-184C-A98A-8BEEAA9FF5B1}" destId="{5D81E729-49E9-F246-A5C7-BBA5DDE64431}" srcOrd="0" destOrd="0" presId="urn:microsoft.com/office/officeart/2005/8/layout/hList1"/>
    <dgm:cxn modelId="{FF10976D-0C3A-844F-9DE8-B50A59A78F20}" type="presParOf" srcId="{5D81E729-49E9-F246-A5C7-BBA5DDE64431}" destId="{0ACD8569-22CA-204A-832D-B6FEBED486E0}" srcOrd="0" destOrd="0" presId="urn:microsoft.com/office/officeart/2005/8/layout/hList1"/>
    <dgm:cxn modelId="{9F81FA63-B608-6740-92F5-DE4DDA0C45ED}" type="presParOf" srcId="{5D81E729-49E9-F246-A5C7-BBA5DDE64431}" destId="{7E186734-9AC3-2345-A551-59A485929EA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D557-2391-4C47-B5CA-FD60DE25A12D}">
      <dsp:nvSpPr>
        <dsp:cNvPr id="0" name=""/>
        <dsp:cNvSpPr/>
      </dsp:nvSpPr>
      <dsp:spPr>
        <a:xfrm>
          <a:off x="0" y="1236936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6FAE0B-ED11-0045-9467-A47B379A5A0E}">
      <dsp:nvSpPr>
        <dsp:cNvPr id="0" name=""/>
        <dsp:cNvSpPr/>
      </dsp:nvSpPr>
      <dsp:spPr>
        <a:xfrm>
          <a:off x="328612" y="15491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BD recognizes people</a:t>
          </a:r>
        </a:p>
      </dsp:txBody>
      <dsp:txXfrm>
        <a:off x="383617" y="1604123"/>
        <a:ext cx="2847502" cy="1768010"/>
      </dsp:txXfrm>
    </dsp:sp>
    <dsp:sp modelId="{E9662B1F-A709-9E4C-B8D0-2053DE732CCD}">
      <dsp:nvSpPr>
        <dsp:cNvPr id="0" name=""/>
        <dsp:cNvSpPr/>
      </dsp:nvSpPr>
      <dsp:spPr>
        <a:xfrm>
          <a:off x="3614737" y="1236936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FCF692-0716-4F4D-A89C-3ECD18F0F6C0}">
      <dsp:nvSpPr>
        <dsp:cNvPr id="0" name=""/>
        <dsp:cNvSpPr/>
      </dsp:nvSpPr>
      <dsp:spPr>
        <a:xfrm>
          <a:off x="3943350" y="15491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BD drives consensus</a:t>
          </a:r>
        </a:p>
      </dsp:txBody>
      <dsp:txXfrm>
        <a:off x="3998355" y="1604123"/>
        <a:ext cx="2847502" cy="1768010"/>
      </dsp:txXfrm>
    </dsp:sp>
    <dsp:sp modelId="{9D630372-E1FF-9141-8C2D-3315EFF81E36}">
      <dsp:nvSpPr>
        <dsp:cNvPr id="0" name=""/>
        <dsp:cNvSpPr/>
      </dsp:nvSpPr>
      <dsp:spPr>
        <a:xfrm>
          <a:off x="7229475" y="1236936"/>
          <a:ext cx="2957512" cy="18780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0850BA-B5F1-474A-BDC5-C1EB878D9E16}">
      <dsp:nvSpPr>
        <dsp:cNvPr id="0" name=""/>
        <dsp:cNvSpPr/>
      </dsp:nvSpPr>
      <dsp:spPr>
        <a:xfrm>
          <a:off x="7558087" y="15491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BD nominates leaders</a:t>
          </a:r>
        </a:p>
      </dsp:txBody>
      <dsp:txXfrm>
        <a:off x="7613092" y="1604123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FA291-8E8F-2940-A14C-ED8CAF8EF787}">
      <dsp:nvSpPr>
        <dsp:cNvPr id="0" name=""/>
        <dsp:cNvSpPr/>
      </dsp:nvSpPr>
      <dsp:spPr>
        <a:xfrm>
          <a:off x="0" y="4997"/>
          <a:ext cx="5021580" cy="18432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168" tIns="260096" rIns="455168" bIns="260096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1" kern="1200" dirty="0"/>
            <a:t>CONS</a:t>
          </a:r>
          <a:endParaRPr lang="en-US" sz="6400" kern="1200" dirty="0"/>
        </a:p>
      </dsp:txBody>
      <dsp:txXfrm>
        <a:off x="0" y="4997"/>
        <a:ext cx="5021580" cy="1843200"/>
      </dsp:txXfrm>
    </dsp:sp>
    <dsp:sp modelId="{42FD8370-4626-4B40-9BA5-EB7F0E2132EF}">
      <dsp:nvSpPr>
        <dsp:cNvPr id="0" name=""/>
        <dsp:cNvSpPr/>
      </dsp:nvSpPr>
      <dsp:spPr>
        <a:xfrm>
          <a:off x="0" y="1848197"/>
          <a:ext cx="5021580" cy="281088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Single point of failure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Easily questionable</a:t>
          </a:r>
          <a:endParaRPr lang="en-US" sz="4000" kern="1200" dirty="0"/>
        </a:p>
      </dsp:txBody>
      <dsp:txXfrm>
        <a:off x="0" y="1848197"/>
        <a:ext cx="5021580" cy="2810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8569-22CA-204A-832D-B6FEBED486E0}">
      <dsp:nvSpPr>
        <dsp:cNvPr id="0" name=""/>
        <dsp:cNvSpPr/>
      </dsp:nvSpPr>
      <dsp:spPr>
        <a:xfrm>
          <a:off x="0" y="0"/>
          <a:ext cx="5021580" cy="1843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168" tIns="260096" rIns="455168" bIns="260096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1" kern="1200" dirty="0"/>
            <a:t>PROS</a:t>
          </a:r>
          <a:endParaRPr lang="en-US" sz="6400" kern="1200" dirty="0"/>
        </a:p>
      </dsp:txBody>
      <dsp:txXfrm>
        <a:off x="0" y="0"/>
        <a:ext cx="5021580" cy="1843200"/>
      </dsp:txXfrm>
    </dsp:sp>
    <dsp:sp modelId="{7E186734-9AC3-2345-A551-59A485929EA1}">
      <dsp:nvSpPr>
        <dsp:cNvPr id="0" name=""/>
        <dsp:cNvSpPr/>
      </dsp:nvSpPr>
      <dsp:spPr>
        <a:xfrm>
          <a:off x="0" y="1848197"/>
          <a:ext cx="5021580" cy="281088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Simple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Efficient</a:t>
          </a:r>
          <a:endParaRPr lang="en-US" sz="4000" kern="1200" dirty="0"/>
        </a:p>
      </dsp:txBody>
      <dsp:txXfrm>
        <a:off x="0" y="1848197"/>
        <a:ext cx="5021580" cy="2810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FA291-8E8F-2940-A14C-ED8CAF8EF787}">
      <dsp:nvSpPr>
        <dsp:cNvPr id="0" name=""/>
        <dsp:cNvSpPr/>
      </dsp:nvSpPr>
      <dsp:spPr>
        <a:xfrm>
          <a:off x="0" y="26912"/>
          <a:ext cx="5021580" cy="172800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6720" tIns="243840" rIns="426720" bIns="24384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CONS</a:t>
          </a:r>
          <a:endParaRPr lang="en-US" sz="6000" kern="1200" dirty="0"/>
        </a:p>
      </dsp:txBody>
      <dsp:txXfrm>
        <a:off x="0" y="26912"/>
        <a:ext cx="5021580" cy="1728000"/>
      </dsp:txXfrm>
    </dsp:sp>
    <dsp:sp modelId="{42FD8370-4626-4B40-9BA5-EB7F0E2132EF}">
      <dsp:nvSpPr>
        <dsp:cNvPr id="0" name=""/>
        <dsp:cNvSpPr/>
      </dsp:nvSpPr>
      <dsp:spPr>
        <a:xfrm>
          <a:off x="0" y="1754912"/>
          <a:ext cx="5021580" cy="288225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Evaluation/Merit are relative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Oligarchies may be a problem</a:t>
          </a:r>
          <a:endParaRPr lang="en-US" sz="4000" kern="1200" dirty="0"/>
        </a:p>
      </dsp:txBody>
      <dsp:txXfrm>
        <a:off x="0" y="1754912"/>
        <a:ext cx="5021580" cy="2882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D8569-22CA-204A-832D-B6FEBED486E0}">
      <dsp:nvSpPr>
        <dsp:cNvPr id="0" name=""/>
        <dsp:cNvSpPr/>
      </dsp:nvSpPr>
      <dsp:spPr>
        <a:xfrm>
          <a:off x="0" y="0"/>
          <a:ext cx="5021580" cy="1843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168" tIns="260096" rIns="455168" bIns="260096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1" kern="1200" dirty="0"/>
            <a:t>PROS</a:t>
          </a:r>
          <a:endParaRPr lang="en-US" sz="6400" kern="1200" dirty="0"/>
        </a:p>
      </dsp:txBody>
      <dsp:txXfrm>
        <a:off x="0" y="0"/>
        <a:ext cx="5021580" cy="1843200"/>
      </dsp:txXfrm>
    </dsp:sp>
    <dsp:sp modelId="{7E186734-9AC3-2345-A551-59A485929EA1}">
      <dsp:nvSpPr>
        <dsp:cNvPr id="0" name=""/>
        <dsp:cNvSpPr/>
      </dsp:nvSpPr>
      <dsp:spPr>
        <a:xfrm>
          <a:off x="0" y="1848197"/>
          <a:ext cx="5021580" cy="281088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84480" bIns="32004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No power hierarchy</a:t>
          </a:r>
          <a:endParaRPr 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/>
            <a:t>Efficient</a:t>
          </a:r>
          <a:endParaRPr lang="en-US" sz="4000" kern="1200" dirty="0"/>
        </a:p>
      </dsp:txBody>
      <dsp:txXfrm>
        <a:off x="0" y="1848197"/>
        <a:ext cx="5021580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3591122" y="-1742878"/>
            <a:ext cx="50137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509981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57674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358557"/>
            <a:ext cx="5442095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58557"/>
            <a:ext cx="54864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857" y="1351145"/>
            <a:ext cx="5500347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51145"/>
            <a:ext cx="5485716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2" y="3868933"/>
            <a:ext cx="5485716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860" y="1301923"/>
            <a:ext cx="5434711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2" y="1301923"/>
            <a:ext cx="5485716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3860" y="3937846"/>
            <a:ext cx="5434711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2" y="3937846"/>
            <a:ext cx="5485716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603861" y="1348711"/>
            <a:ext cx="11079457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7131"/>
            <a:ext cx="110744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662" y="4800601"/>
            <a:ext cx="8913452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4663" y="612775"/>
            <a:ext cx="8913452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4662" y="5367339"/>
            <a:ext cx="8913452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823885" y="6553200"/>
            <a:ext cx="3858475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3D58AA-EB78-7A4A-AA34-C0122A6D8EF0}"/>
              </a:ext>
            </a:extLst>
          </p:cNvPr>
          <p:cNvSpPr/>
          <p:nvPr userDrawn="1"/>
        </p:nvSpPr>
        <p:spPr>
          <a:xfrm>
            <a:off x="-101204" y="-55563"/>
            <a:ext cx="12345591" cy="7122319"/>
          </a:xfrm>
          <a:prstGeom prst="rect">
            <a:avLst/>
          </a:prstGeom>
          <a:solidFill>
            <a:srgbClr val="182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>
              <a:highlight>
                <a:srgbClr val="003466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563290"/>
            <a:ext cx="9144000" cy="1835150"/>
          </a:xfrm>
        </p:spPr>
        <p:txBody>
          <a:bodyPr anchor="t" anchorCtr="0"/>
          <a:lstStyle>
            <a:lvl1pPr algn="ctr">
              <a:defRPr sz="3375" b="1">
                <a:solidFill>
                  <a:srgbClr val="F8B7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3999" y="3410347"/>
            <a:ext cx="9144000" cy="1655762"/>
          </a:xfrm>
        </p:spPr>
        <p:txBody>
          <a:bodyPr/>
          <a:lstStyle>
            <a:lvl1pPr marL="0" indent="0" algn="ctr">
              <a:buNone/>
              <a:defRPr sz="1350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 err="1"/>
              <a:t>Subheader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CAF0F-C2A0-6040-8FE1-E6BCB779B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EAE2518-40DD-564C-9620-AEF456CF03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4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4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2"/>
            <a:ext cx="10515600" cy="4664075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41B2A74-2816-7F4F-81D1-3A7F51696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9667461" cy="97901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348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50408"/>
            <a:ext cx="10515600" cy="2852737"/>
          </a:xfrm>
        </p:spPr>
        <p:txBody>
          <a:bodyPr anchor="t" anchorCtr="0"/>
          <a:lstStyle>
            <a:lvl1pPr>
              <a:defRPr sz="337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430131"/>
            <a:ext cx="105156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1812C-53FF-8542-A0C1-D61518344E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0DF1BD08-DEC5-E045-8D33-E4DE18439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4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2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4C54FA4-D324-2644-97E1-46597FF6AD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262941"/>
          </a:xfrm>
        </p:spPr>
        <p:txBody>
          <a:bodyPr/>
          <a:lstStyle>
            <a:lvl1pPr>
              <a:defRPr>
                <a:solidFill>
                  <a:srgbClr val="003466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8DF8F-D3EB-304B-8F1F-AFAA1F5ECF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1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5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DBEA452-4C37-2A4C-A60D-04B290157C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3527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79563"/>
            <a:ext cx="5157787" cy="823912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3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03478"/>
            <a:ext cx="5157787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579563"/>
            <a:ext cx="5183188" cy="823912"/>
          </a:xfrm>
        </p:spPr>
        <p:txBody>
          <a:bodyPr anchor="b"/>
          <a:lstStyle>
            <a:lvl1pPr marL="0" indent="0">
              <a:buNone/>
              <a:defRPr sz="1350" b="1">
                <a:solidFill>
                  <a:schemeClr val="accent3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403478"/>
            <a:ext cx="5183188" cy="3818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571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5945572" y="611570"/>
            <a:ext cx="30480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5166360" y="-5171623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6085317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661592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509285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649668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6151C51-513F-244F-8DFE-F822FB7D2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D8E345AA-D6A0-F84F-B7CE-51DC932BDDA0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673225"/>
            <a:ext cx="10515600" cy="48196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8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9DECEAD-AC18-5343-A96F-F2AA0E2746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1353800" cy="1244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48632-27BE-C548-9919-5269670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4727A-0604-6C48-9EF4-09B741C2C5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5613400"/>
            <a:ext cx="11353800" cy="124460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745203F1-3836-6C47-823F-36242DE683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4" y="6054090"/>
            <a:ext cx="7452995" cy="36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6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/>
          <p:cNvSpPr>
            <a:spLocks noGrp="1"/>
          </p:cNvSpPr>
          <p:nvPr>
            <p:ph type="body" idx="1"/>
          </p:nvPr>
        </p:nvSpPr>
        <p:spPr>
          <a:xfrm>
            <a:off x="1465765" y="627866"/>
            <a:ext cx="4548529" cy="823912"/>
          </a:xfrm>
        </p:spPr>
        <p:txBody>
          <a:bodyPr anchor="t" anchorCtr="0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10"/>
          </p:nvPr>
        </p:nvSpPr>
        <p:spPr>
          <a:xfrm>
            <a:off x="6299726" y="635486"/>
            <a:ext cx="4546577" cy="823912"/>
          </a:xfrm>
        </p:spPr>
        <p:txBody>
          <a:bodyPr anchor="t" anchorCtr="0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1465765" y="1566488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6299726" y="1566488"/>
            <a:ext cx="4548529" cy="30213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3"/>
          </p:nvPr>
        </p:nvSpPr>
        <p:spPr>
          <a:xfrm>
            <a:off x="1465765" y="4702591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Picture Placeholder 33"/>
          <p:cNvSpPr>
            <a:spLocks noGrp="1"/>
          </p:cNvSpPr>
          <p:nvPr>
            <p:ph type="pic" sz="quarter" idx="14"/>
          </p:nvPr>
        </p:nvSpPr>
        <p:spPr>
          <a:xfrm>
            <a:off x="3806127" y="4702591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Picture Placeholder 33"/>
          <p:cNvSpPr>
            <a:spLocks noGrp="1"/>
          </p:cNvSpPr>
          <p:nvPr>
            <p:ph type="pic" sz="quarter" idx="15"/>
          </p:nvPr>
        </p:nvSpPr>
        <p:spPr>
          <a:xfrm>
            <a:off x="6297775" y="4702591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8" name="Picture Placeholder 33"/>
          <p:cNvSpPr>
            <a:spLocks noGrp="1"/>
          </p:cNvSpPr>
          <p:nvPr>
            <p:ph type="pic" sz="quarter" idx="16"/>
          </p:nvPr>
        </p:nvSpPr>
        <p:spPr>
          <a:xfrm>
            <a:off x="8638137" y="4702591"/>
            <a:ext cx="2208167" cy="1493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61E93F-0B51-8A47-B1D4-0BE346EB8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D4B85887-6933-9C41-9EF1-116BEB1F4C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78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9673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97349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7AB5277-A3E9-2A46-9BFD-861956ADE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4400" cy="393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C02C7-1F70-F944-9841-D4C78F4F6C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646430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3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72757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7600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1B7540-0581-5648-ACE8-9AAA3DC81B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97600" y="6464300"/>
            <a:ext cx="5994400" cy="3937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73C09CF-1956-034E-8141-A58186FD2E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135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990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1125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024081" y="5745753"/>
            <a:ext cx="2147776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023309ED-A3F5-1148-A338-EFA8C9AAB689}" type="datetimeFigureOut">
              <a:rPr lang="en-US" smtClean="0"/>
              <a:t>3/20/23</a:t>
            </a:fld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4461865"/>
            <a:ext cx="9652000" cy="1086040"/>
          </a:xfrm>
        </p:spPr>
        <p:txBody>
          <a:bodyPr anchor="t"/>
          <a:lstStyle>
            <a:lvl1pPr marL="0" indent="0" algn="ctr">
              <a:buFontTx/>
              <a:buNone/>
              <a:defRPr sz="1013" b="0" i="0" spc="56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2309558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6" descr="Prim-H2L_School of Informatics Computing and Cyber Systems-rev.png">
            <a:extLst>
              <a:ext uri="{FF2B5EF4-FFF2-40B4-BE49-F238E27FC236}">
                <a16:creationId xmlns:a16="http://schemas.microsoft.com/office/drawing/2014/main" id="{C7C4CDF3-AC9D-684C-94A1-6FCDF7B8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323" y="388719"/>
            <a:ext cx="8833856" cy="15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0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1"/>
            <a:ext cx="9652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707969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5166361" y="-157924"/>
            <a:ext cx="184378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448800" y="6400800"/>
            <a:ext cx="2540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659972"/>
            <a:ext cx="9652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2251" y="3362155"/>
            <a:ext cx="9652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6040632" y="-1067787"/>
            <a:ext cx="114680" cy="12188061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55" y="5485179"/>
            <a:ext cx="3124229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2668971" y="-2665030"/>
            <a:ext cx="68580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62251" y="1921457"/>
            <a:ext cx="9652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94" y="6038330"/>
            <a:ext cx="7362949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2668971" y="-2665029"/>
            <a:ext cx="6858000" cy="1218805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2"/>
            <a:ext cx="12192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5553940" y="219941"/>
            <a:ext cx="1088067" cy="12188061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000" y="6038330"/>
            <a:ext cx="7362336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5427" y="147287"/>
            <a:ext cx="11086935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24" y="1358555"/>
            <a:ext cx="11086936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022016" y="6553200"/>
            <a:ext cx="2660344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5425" y="6553200"/>
            <a:ext cx="6570492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12192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47287"/>
            <a:ext cx="110744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8555"/>
            <a:ext cx="110744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5827329" y="497271"/>
            <a:ext cx="533400" cy="12188059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5529030" y="-5525089"/>
            <a:ext cx="1137884" cy="12188059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7284"/>
            <a:ext cx="1107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68403"/>
            <a:ext cx="110744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797629" y="6553200"/>
            <a:ext cx="388473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3173" y="655320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3929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432079" y="1137884"/>
            <a:ext cx="10353524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11440850" y="723637"/>
            <a:ext cx="77788" cy="2116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79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039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defTabSz="514350" rtl="0" eaLnBrk="1" latinLnBrk="0" hangingPunct="1">
        <a:lnSpc>
          <a:spcPct val="90000"/>
        </a:lnSpc>
        <a:spcBef>
          <a:spcPct val="0"/>
        </a:spcBef>
        <a:buNone/>
        <a:defRPr sz="2475" b="1" kern="1200">
          <a:solidFill>
            <a:srgbClr val="F8B700"/>
          </a:solidFill>
          <a:latin typeface="Arial MT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rgbClr val="003466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D17D-CC97-6048-AD8C-F9BAE9399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CS499 - Open Source software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8A15C-1715-7247-A132-2DFFA991B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Lecture </a:t>
            </a:r>
            <a:r>
              <a:rPr lang="en-US" sz="2400"/>
              <a:t>#08: </a:t>
            </a:r>
            <a:r>
              <a:rPr lang="en-US" sz="2400" dirty="0"/>
              <a:t>Social and Political Infrastructure of OSS Projects </a:t>
            </a:r>
          </a:p>
          <a:p>
            <a:r>
              <a:rPr lang="en-US" sz="2400" dirty="0"/>
              <a:t>Dr. Igor Steinmacher</a:t>
            </a:r>
          </a:p>
        </p:txBody>
      </p:sp>
    </p:spTree>
    <p:extLst>
      <p:ext uri="{BB962C8B-B14F-4D97-AF65-F5344CB8AC3E}">
        <p14:creationId xmlns:p14="http://schemas.microsoft.com/office/powerpoint/2010/main" val="392674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EC004-C76C-584C-A4FE-6EAA2A055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6" y="1828804"/>
            <a:ext cx="10515600" cy="4664075"/>
          </a:xfrm>
        </p:spPr>
        <p:txBody>
          <a:bodyPr>
            <a:normAutofit/>
          </a:bodyPr>
          <a:lstStyle/>
          <a:p>
            <a:r>
              <a:rPr lang="en-US" sz="2400" dirty="0"/>
              <a:t>Final decision-making authority rests with one person</a:t>
            </a:r>
          </a:p>
          <a:p>
            <a:endParaRPr lang="en-US" sz="2400" dirty="0"/>
          </a:p>
          <a:p>
            <a:r>
              <a:rPr lang="en-US" sz="2400" dirty="0"/>
              <a:t>“Dictator” is more like a judge or arbitrator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6682B-FB15-DD4E-BD00-C418FB55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Benevolent Dictators Governance Model</a:t>
            </a: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2739E849-7706-1942-AF98-57F371CC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" t="9288" r="-2167" b="17028"/>
          <a:stretch/>
        </p:blipFill>
        <p:spPr bwMode="auto">
          <a:xfrm>
            <a:off x="3852741" y="3331028"/>
            <a:ext cx="4486517" cy="330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571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EEB7-B33C-9040-9190-F071917E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Benevolent Dictators Governance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9B83AA-23D0-986E-F302-94531DF84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723737"/>
              </p:ext>
            </p:extLst>
          </p:nvPr>
        </p:nvGraphicFramePr>
        <p:xfrm>
          <a:off x="838200" y="1828802"/>
          <a:ext cx="1051560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EEB7-B33C-9040-9190-F071917E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667461" cy="979013"/>
          </a:xfrm>
        </p:spPr>
        <p:txBody>
          <a:bodyPr anchor="ctr">
            <a:normAutofit/>
          </a:bodyPr>
          <a:lstStyle/>
          <a:p>
            <a:r>
              <a:rPr lang="en-US" dirty="0"/>
              <a:t>Benevolent Dictators Governance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43ADB-5956-44AD-25EB-A1F8F18F5D6B}"/>
              </a:ext>
            </a:extLst>
          </p:cNvPr>
          <p:cNvSpPr txBox="1"/>
          <p:nvPr/>
        </p:nvSpPr>
        <p:spPr>
          <a:xfrm>
            <a:off x="4539343" y="2579914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B2184B3-B51B-B4F4-0D93-10ED8253B5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061646"/>
              </p:ext>
            </p:extLst>
          </p:nvPr>
        </p:nvGraphicFramePr>
        <p:xfrm>
          <a:off x="6332220" y="1828802"/>
          <a:ext cx="502158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322CDCA-8CDA-53E7-566F-06FDC143E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300871"/>
              </p:ext>
            </p:extLst>
          </p:nvPr>
        </p:nvGraphicFramePr>
        <p:xfrm>
          <a:off x="838200" y="1828802"/>
          <a:ext cx="502158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4041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AFE5D-46DC-A6A3-BAD9-55BF44613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2D495-C855-2944-80E4-B70C7FF7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Democracy Model</a:t>
            </a:r>
          </a:p>
        </p:txBody>
      </p:sp>
      <p:pic>
        <p:nvPicPr>
          <p:cNvPr id="3074" name="Picture 2" descr="Image result for &quot;consensus &quot;">
            <a:extLst>
              <a:ext uri="{FF2B5EF4-FFF2-40B4-BE49-F238E27FC236}">
                <a16:creationId xmlns:a16="http://schemas.microsoft.com/office/drawing/2014/main" id="{BFC216F7-153A-2340-976B-DD373C67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39" y="1828802"/>
            <a:ext cx="8839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5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3EBB-D400-7446-9642-8E179588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But not so much…</a:t>
            </a:r>
          </a:p>
          <a:p>
            <a:pPr lvl="1"/>
            <a:r>
              <a:rPr lang="en-US" sz="3200" dirty="0"/>
              <a:t>Voting mechanisms can be used</a:t>
            </a:r>
          </a:p>
          <a:p>
            <a:pPr lvl="1"/>
            <a:endParaRPr lang="en-US" sz="3200" dirty="0"/>
          </a:p>
          <a:p>
            <a:r>
              <a:rPr lang="en-US" sz="3600" dirty="0"/>
              <a:t>Version Control is key</a:t>
            </a:r>
          </a:p>
          <a:p>
            <a:pPr lvl="1"/>
            <a:r>
              <a:rPr lang="en-US" sz="3200" dirty="0"/>
              <a:t>Small changes are assumed to be OK</a:t>
            </a:r>
          </a:p>
          <a:p>
            <a:pPr lvl="1"/>
            <a:r>
              <a:rPr lang="en-US" sz="3200" dirty="0"/>
              <a:t>More complex changes can generate discussions</a:t>
            </a:r>
          </a:p>
          <a:p>
            <a:pPr lvl="1"/>
            <a:endParaRPr lang="en-US" sz="32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lvl="1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7106D-231E-EE4F-8138-24EE342E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Democracy Model</a:t>
            </a:r>
          </a:p>
        </p:txBody>
      </p:sp>
    </p:spTree>
    <p:extLst>
      <p:ext uri="{BB962C8B-B14F-4D97-AF65-F5344CB8AC3E}">
        <p14:creationId xmlns:p14="http://schemas.microsoft.com/office/powerpoint/2010/main" val="146470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F515-D560-644C-9355-49AC5A88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Democracy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50C17-C0C6-53AA-10FC-DF35606D7C1A}"/>
              </a:ext>
            </a:extLst>
          </p:cNvPr>
          <p:cNvSpPr txBox="1"/>
          <p:nvPr/>
        </p:nvSpPr>
        <p:spPr>
          <a:xfrm>
            <a:off x="4539343" y="257990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2639CB-DEE6-2E5E-99DA-7382FE640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346601"/>
              </p:ext>
            </p:extLst>
          </p:nvPr>
        </p:nvGraphicFramePr>
        <p:xfrm>
          <a:off x="6332220" y="1828796"/>
          <a:ext cx="502158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7E03A7C-071D-78F8-5EFB-CEC880169C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878099"/>
              </p:ext>
            </p:extLst>
          </p:nvPr>
        </p:nvGraphicFramePr>
        <p:xfrm>
          <a:off x="838200" y="1828796"/>
          <a:ext cx="5021580" cy="466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95907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E5D4-5CC0-6C46-9298-583F53B75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Company-owned projects </a:t>
            </a:r>
            <a:r>
              <a:rPr lang="en-US" sz="3600" dirty="0">
                <a:sym typeface="Wingdings" pitchFamily="2" charset="2"/>
              </a:rPr>
              <a:t> How does it work?</a:t>
            </a:r>
          </a:p>
          <a:p>
            <a:pPr marL="0" indent="0">
              <a:buNone/>
            </a:pPr>
            <a:endParaRPr lang="en-US" sz="3600" dirty="0">
              <a:sym typeface="Wingdings" pitchFamily="2" charset="2"/>
            </a:endParaRPr>
          </a:p>
          <a:p>
            <a:r>
              <a:rPr lang="en-US" sz="3600" dirty="0">
                <a:sym typeface="Wingdings" pitchFamily="2" charset="2"/>
              </a:rPr>
              <a:t>I open-sourced a project  How does it work?</a:t>
            </a:r>
          </a:p>
          <a:p>
            <a:pPr marL="0" indent="0">
              <a:buNone/>
            </a:pPr>
            <a:endParaRPr lang="en-US" sz="3600" dirty="0">
              <a:sym typeface="Wingdings" pitchFamily="2" charset="2"/>
            </a:endParaRPr>
          </a:p>
          <a:p>
            <a:r>
              <a:rPr lang="en-US" sz="3600" dirty="0">
                <a:sym typeface="Wingdings" pitchFamily="2" charset="2"/>
              </a:rPr>
              <a:t>I forked a project  How does it work?</a:t>
            </a:r>
          </a:p>
          <a:p>
            <a:endParaRPr lang="en-US" sz="3600" dirty="0">
              <a:sym typeface="Wingdings" pitchFamily="2" charset="2"/>
            </a:endParaRPr>
          </a:p>
          <a:p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09447-D2C4-BC45-90AC-718AF866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889785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B6E4-8632-CC44-9C4D-0D5E9C24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open source projects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Formal entities</a:t>
            </a:r>
          </a:p>
          <a:p>
            <a:pPr lvl="1"/>
            <a:r>
              <a:rPr lang="en-US" dirty="0"/>
              <a:t>Money </a:t>
            </a:r>
          </a:p>
          <a:p>
            <a:pPr lvl="1"/>
            <a:r>
              <a:rPr lang="en-US" dirty="0"/>
              <a:t>Legal</a:t>
            </a:r>
          </a:p>
          <a:p>
            <a:endParaRPr lang="en-US" dirty="0"/>
          </a:p>
          <a:p>
            <a:r>
              <a:rPr lang="en-US" dirty="0"/>
              <a:t>Create a new organization</a:t>
            </a:r>
          </a:p>
          <a:p>
            <a:r>
              <a:rPr lang="en-US" dirty="0"/>
              <a:t>Join existing organization</a:t>
            </a:r>
          </a:p>
          <a:p>
            <a:endParaRPr lang="en-US" dirty="0"/>
          </a:p>
          <a:p>
            <a:r>
              <a:rPr lang="en-US" dirty="0"/>
              <a:t>Distinguish between social/development and legal/bureaucracy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E7404-FBC1-FE47-9B7D-E907CDCC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level: NPO </a:t>
            </a:r>
          </a:p>
        </p:txBody>
      </p:sp>
      <p:pic>
        <p:nvPicPr>
          <p:cNvPr id="5122" name="Picture 2" descr="KDE e.V. logo">
            <a:extLst>
              <a:ext uri="{FF2B5EF4-FFF2-40B4-BE49-F238E27FC236}">
                <a16:creationId xmlns:a16="http://schemas.microsoft.com/office/drawing/2014/main" id="{611A8F51-E7F8-124B-B6DC-8FC934430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970043"/>
            <a:ext cx="2931876" cy="187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gnome foundation">
            <a:extLst>
              <a:ext uri="{FF2B5EF4-FFF2-40B4-BE49-F238E27FC236}">
                <a16:creationId xmlns:a16="http://schemas.microsoft.com/office/drawing/2014/main" id="{35DE677E-8ABA-4744-888E-DFBE68B2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4451350"/>
            <a:ext cx="46101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apache foundation">
            <a:extLst>
              <a:ext uri="{FF2B5EF4-FFF2-40B4-BE49-F238E27FC236}">
                <a16:creationId xmlns:a16="http://schemas.microsoft.com/office/drawing/2014/main" id="{D0FF005C-58C6-B645-83AC-91EBEAFCF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22750"/>
            <a:ext cx="4076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mage result for sf conservancy">
            <a:extLst>
              <a:ext uri="{FF2B5EF4-FFF2-40B4-BE49-F238E27FC236}">
                <a16:creationId xmlns:a16="http://schemas.microsoft.com/office/drawing/2014/main" id="{DABA30DB-7723-0443-81DA-ED0E7FE85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011" y="1358555"/>
            <a:ext cx="1920875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9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B27B-4AAF-B641-9E9A-9ADC2E3EA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What’s the difference?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6C6A9-52D1-C44B-B8DE-1DCC8099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Vs. License</a:t>
            </a:r>
          </a:p>
        </p:txBody>
      </p:sp>
    </p:spTree>
    <p:extLst>
      <p:ext uri="{BB962C8B-B14F-4D97-AF65-F5344CB8AC3E}">
        <p14:creationId xmlns:p14="http://schemas.microsoft.com/office/powerpoint/2010/main" val="325678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3972-36B5-5A40-8AB0-5EBD93F1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How does it work? </a:t>
            </a:r>
          </a:p>
          <a:p>
            <a:endParaRPr lang="en-US" sz="2800" dirty="0"/>
          </a:p>
          <a:p>
            <a:r>
              <a:rPr lang="en-US" sz="2800" dirty="0"/>
              <a:t>What keeps a project running? </a:t>
            </a:r>
          </a:p>
          <a:p>
            <a:endParaRPr lang="en-US" sz="2800" dirty="0"/>
          </a:p>
          <a:p>
            <a:r>
              <a:rPr lang="en-US" sz="2800" dirty="0"/>
              <a:t>Who makes the decisions?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FFF95-A0CB-8848-9CEB-907A679C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More Questions </a:t>
            </a:r>
          </a:p>
        </p:txBody>
      </p:sp>
      <p:pic>
        <p:nvPicPr>
          <p:cNvPr id="4098" name="Picture 2" descr="Image result for anarchy">
            <a:extLst>
              <a:ext uri="{FF2B5EF4-FFF2-40B4-BE49-F238E27FC236}">
                <a16:creationId xmlns:a16="http://schemas.microsoft.com/office/drawing/2014/main" id="{96814081-F934-0743-965D-E23A7E8B5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769" y="1696012"/>
            <a:ext cx="4138970" cy="413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3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67D2-711F-9D47-B08A-AAA4A07C6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i="1" dirty="0"/>
              <a:t>“Technical success is not hard to achieve, but without a robust developer base and social foundation, a project may be unable to handle the growth that initial success brings, or the departure of charismatic individuals.” </a:t>
            </a:r>
            <a:r>
              <a:rPr lang="en-US" sz="2800" dirty="0"/>
              <a:t>– Fogel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Operational health </a:t>
            </a:r>
          </a:p>
          <a:p>
            <a:endParaRPr lang="en-US" sz="2800" dirty="0"/>
          </a:p>
          <a:p>
            <a:r>
              <a:rPr lang="en-US" sz="2800" dirty="0"/>
              <a:t>Survivability 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97B5D-B5A9-944D-A73F-ABA990EC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 Beyond Meritocracy</a:t>
            </a:r>
          </a:p>
        </p:txBody>
      </p:sp>
    </p:spTree>
    <p:extLst>
      <p:ext uri="{BB962C8B-B14F-4D97-AF65-F5344CB8AC3E}">
        <p14:creationId xmlns:p14="http://schemas.microsoft.com/office/powerpoint/2010/main" val="181756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9C58-9883-7542-BB83-94A1F7F60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Forks can be: </a:t>
            </a:r>
          </a:p>
          <a:p>
            <a:pPr lvl="1"/>
            <a:r>
              <a:rPr lang="en-US" sz="2400" dirty="0"/>
              <a:t>Short</a:t>
            </a:r>
          </a:p>
          <a:p>
            <a:pPr lvl="1"/>
            <a:r>
              <a:rPr lang="en-US" sz="2400" dirty="0"/>
              <a:t>Social/Political</a:t>
            </a:r>
          </a:p>
          <a:p>
            <a:pPr lvl="1"/>
            <a:endParaRPr lang="en-US" sz="2400" dirty="0"/>
          </a:p>
          <a:p>
            <a:r>
              <a:rPr lang="en-US" sz="2800" dirty="0"/>
              <a:t>The power of someone is dictated by the decisions and the project conduction</a:t>
            </a:r>
          </a:p>
          <a:p>
            <a:endParaRPr lang="en-US" sz="2800" dirty="0"/>
          </a:p>
          <a:p>
            <a:r>
              <a:rPr lang="en-US" sz="2800" dirty="0"/>
              <a:t>Social Forks give the power to the contributors</a:t>
            </a:r>
          </a:p>
          <a:p>
            <a:pPr lvl="1"/>
            <a:r>
              <a:rPr lang="en-US" sz="2400" dirty="0"/>
              <a:t>Bad decisions </a:t>
            </a:r>
            <a:r>
              <a:rPr lang="en-US" sz="2400" dirty="0">
                <a:sym typeface="Wingdings" pitchFamily="2" charset="2"/>
              </a:rPr>
              <a:t> New project</a:t>
            </a: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D863A-BDB9-AE4D-A9B4-8EBFE82F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Forkability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2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BDE0-98F2-9C40-BA73-78EB747D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r>
              <a:rPr lang="en-US" sz="6000" b="1" i="1" dirty="0"/>
              <a:t>RULES</a:t>
            </a:r>
          </a:p>
          <a:p>
            <a:pPr marL="0" indent="0" algn="ctr">
              <a:buNone/>
            </a:pPr>
            <a:r>
              <a:rPr lang="en-US" sz="6000" b="1" i="1" dirty="0"/>
              <a:t>vs. </a:t>
            </a:r>
          </a:p>
          <a:p>
            <a:pPr marL="0" indent="0" algn="ctr">
              <a:buNone/>
            </a:pPr>
            <a:r>
              <a:rPr lang="en-US" sz="6000" b="1" i="1" dirty="0"/>
              <a:t>TOTAL FREEDOM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3456-EA1D-4C40-A872-247E7092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is Key</a:t>
            </a:r>
          </a:p>
        </p:txBody>
      </p:sp>
    </p:spTree>
    <p:extLst>
      <p:ext uri="{BB962C8B-B14F-4D97-AF65-F5344CB8AC3E}">
        <p14:creationId xmlns:p14="http://schemas.microsoft.com/office/powerpoint/2010/main" val="318218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BDE0-98F2-9C40-BA73-78EB747D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r>
              <a:rPr lang="en-US" sz="6000" b="1" i="1" dirty="0"/>
              <a:t>PEOPLE</a:t>
            </a:r>
          </a:p>
          <a:p>
            <a:pPr marL="0" indent="0" algn="ctr">
              <a:buNone/>
            </a:pPr>
            <a:r>
              <a:rPr lang="en-US" sz="6000" b="1" i="1" dirty="0"/>
              <a:t>vs. </a:t>
            </a:r>
          </a:p>
          <a:p>
            <a:pPr marL="0" indent="0" algn="ctr">
              <a:buNone/>
            </a:pPr>
            <a:r>
              <a:rPr lang="en-US" sz="6000" b="1" i="1" dirty="0"/>
              <a:t>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3456-EA1D-4C40-A872-247E7092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is Key</a:t>
            </a:r>
          </a:p>
        </p:txBody>
      </p:sp>
    </p:spTree>
    <p:extLst>
      <p:ext uri="{BB962C8B-B14F-4D97-AF65-F5344CB8AC3E}">
        <p14:creationId xmlns:p14="http://schemas.microsoft.com/office/powerpoint/2010/main" val="2936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BDE0-98F2-9C40-BA73-78EB747D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000" b="1" i="1" dirty="0"/>
          </a:p>
          <a:p>
            <a:pPr marL="0" indent="0" algn="ctr">
              <a:buNone/>
            </a:pPr>
            <a:r>
              <a:rPr lang="en-US" sz="6000" b="1" i="1" dirty="0"/>
              <a:t>EMPOWERING</a:t>
            </a:r>
          </a:p>
          <a:p>
            <a:pPr marL="0" indent="0" algn="ctr">
              <a:buNone/>
            </a:pPr>
            <a:r>
              <a:rPr lang="en-US" sz="6000" b="1" i="1" dirty="0"/>
              <a:t>vs. </a:t>
            </a:r>
          </a:p>
          <a:p>
            <a:pPr marL="0" indent="0" algn="ctr">
              <a:buNone/>
            </a:pPr>
            <a:r>
              <a:rPr lang="en-US" sz="6000" b="1" i="1" dirty="0"/>
              <a:t>DIRECTING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3456-EA1D-4C40-A872-247E7092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is Key</a:t>
            </a:r>
          </a:p>
        </p:txBody>
      </p:sp>
    </p:spTree>
    <p:extLst>
      <p:ext uri="{BB962C8B-B14F-4D97-AF65-F5344CB8AC3E}">
        <p14:creationId xmlns:p14="http://schemas.microsoft.com/office/powerpoint/2010/main" val="40606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DD5C-7D38-878F-97AF-9B941BFF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 graph showing where 5 open source projects sit on the scale from Benevolent Dictatorship to Meritocratic governance, and on the scale from Cathedral to Bazaar-style contribution">
            <a:extLst>
              <a:ext uri="{FF2B5EF4-FFF2-40B4-BE49-F238E27FC236}">
                <a16:creationId xmlns:a16="http://schemas.microsoft.com/office/drawing/2014/main" id="{A16F044D-7CBB-B647-8716-BC27E2EB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18" y="1640509"/>
            <a:ext cx="8176343" cy="50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511914"/>
      </p:ext>
    </p:extLst>
  </p:cSld>
  <p:clrMapOvr>
    <a:masterClrMapping/>
  </p:clrMapOvr>
</p:sld>
</file>

<file path=ppt/theme/theme1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3366"/>
      </a:dk1>
      <a:lt1>
        <a:sysClr val="window" lastClr="FFFFFF"/>
      </a:lt1>
      <a:dk2>
        <a:srgbClr val="B1541D"/>
      </a:dk2>
      <a:lt2>
        <a:srgbClr val="C3B8B2"/>
      </a:lt2>
      <a:accent1>
        <a:srgbClr val="F47722"/>
      </a:accent1>
      <a:accent2>
        <a:srgbClr val="FBB040"/>
      </a:accent2>
      <a:accent3>
        <a:srgbClr val="0066B3"/>
      </a:accent3>
      <a:accent4>
        <a:srgbClr val="009DDC"/>
      </a:accent4>
      <a:accent5>
        <a:srgbClr val="00ACA5"/>
      </a:accent5>
      <a:accent6>
        <a:srgbClr val="FFD200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U FCB Template" id="{B1209E5C-EC2F-4AA8-9123-312E89791AB0}" vid="{D287FF1B-2816-4E45-BFFC-304493C9BE4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13914</TotalTime>
  <Words>316</Words>
  <Application>Microsoft Macintosh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Hebrew Scholar</vt:lpstr>
      <vt:lpstr>Arial MT Black</vt:lpstr>
      <vt:lpstr>Calibri</vt:lpstr>
      <vt:lpstr>Rial</vt:lpstr>
      <vt:lpstr>Times</vt:lpstr>
      <vt:lpstr>1_Dark-Blue-Vertical-PPT-Template</vt:lpstr>
      <vt:lpstr>1_Office Theme</vt:lpstr>
      <vt:lpstr>CS499 - Open Source software development </vt:lpstr>
      <vt:lpstr>Governance Vs. License</vt:lpstr>
      <vt:lpstr>Questions And More Questions </vt:lpstr>
      <vt:lpstr>How it Works? Beyond Meritocracy</vt:lpstr>
      <vt:lpstr>Forkability</vt:lpstr>
      <vt:lpstr>Balance is Key</vt:lpstr>
      <vt:lpstr>Balance is Key</vt:lpstr>
      <vt:lpstr>Balance is Key</vt:lpstr>
      <vt:lpstr>PowerPoint Presentation</vt:lpstr>
      <vt:lpstr>Benevolent Dictators Governance Model</vt:lpstr>
      <vt:lpstr>Benevolent Dictators Governance Model</vt:lpstr>
      <vt:lpstr>Benevolent Dictators Governance Model</vt:lpstr>
      <vt:lpstr>Consensus-based Democracy Model</vt:lpstr>
      <vt:lpstr>Consensus-based Democracy Model</vt:lpstr>
      <vt:lpstr>Consensus-based Democracy Model</vt:lpstr>
      <vt:lpstr>Discussion</vt:lpstr>
      <vt:lpstr>Another level: NPO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New leader orientation!</dc:title>
  <dc:creator>Cassandra Anderson</dc:creator>
  <cp:lastModifiedBy>Igor Steinmacher</cp:lastModifiedBy>
  <cp:revision>360</cp:revision>
  <cp:lastPrinted>2018-08-27T03:34:43Z</cp:lastPrinted>
  <dcterms:created xsi:type="dcterms:W3CDTF">2014-02-19T16:49:03Z</dcterms:created>
  <dcterms:modified xsi:type="dcterms:W3CDTF">2023-03-20T23:56:37Z</dcterms:modified>
</cp:coreProperties>
</file>